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6"/>
  </p:notesMasterIdLst>
  <p:sldIdLst>
    <p:sldId id="256" r:id="rId2"/>
    <p:sldId id="259" r:id="rId3"/>
    <p:sldId id="258" r:id="rId4"/>
    <p:sldId id="261" r:id="rId5"/>
    <p:sldId id="260" r:id="rId6"/>
    <p:sldId id="296" r:id="rId7"/>
    <p:sldId id="262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10" r:id="rId19"/>
    <p:sldId id="308" r:id="rId20"/>
    <p:sldId id="309" r:id="rId21"/>
    <p:sldId id="263" r:id="rId22"/>
    <p:sldId id="311" r:id="rId23"/>
    <p:sldId id="313" r:id="rId24"/>
    <p:sldId id="312" r:id="rId25"/>
  </p:sldIdLst>
  <p:sldSz cx="9144000" cy="5143500" type="screen16x9"/>
  <p:notesSz cx="6858000" cy="9144000"/>
  <p:embeddedFontLs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Merriweather Sans" pitchFamily="2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Light" panose="020B0306030504020204" pitchFamily="34" charset="0"/>
      <p:regular r:id="rId41"/>
      <p: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4D0"/>
    <a:srgbClr val="5F52EE"/>
    <a:srgbClr val="247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99C263-9664-4F66-B369-2E6C83AECF0A}">
  <a:tblStyle styleId="{0D99C263-9664-4F66-B369-2E6C83AECF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9CF46A-C80B-4FE6-BC81-FDA852BFB4B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44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a5f656f3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a5f656f3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94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56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34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81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rtual Learning Environment App Pitch Deck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288850"/>
            <a:ext cx="4805400" cy="19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213926"/>
            <a:ext cx="4805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823900" y="1342838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823900" y="2433171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823900" y="3447300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720000" y="1792825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5"/>
          </p:nvPr>
        </p:nvSpPr>
        <p:spPr>
          <a:xfrm>
            <a:off x="720000" y="2880276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6"/>
          </p:nvPr>
        </p:nvSpPr>
        <p:spPr>
          <a:xfrm>
            <a:off x="720000" y="3892150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4741050" y="1342838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8" hasCustomPrompt="1"/>
          </p:nvPr>
        </p:nvSpPr>
        <p:spPr>
          <a:xfrm>
            <a:off x="4741050" y="2433171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 hasCustomPrompt="1"/>
          </p:nvPr>
        </p:nvSpPr>
        <p:spPr>
          <a:xfrm>
            <a:off x="4741050" y="3447300"/>
            <a:ext cx="734700" cy="34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4637150" y="1792825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4637150" y="2880276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4637150" y="3892150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350048" y="316049"/>
            <a:ext cx="8443907" cy="4511409"/>
            <a:chOff x="350048" y="316049"/>
            <a:chExt cx="8443907" cy="4511409"/>
          </a:xfrm>
        </p:grpSpPr>
        <p:grpSp>
          <p:nvGrpSpPr>
            <p:cNvPr id="147" name="Google Shape;147;p13"/>
            <p:cNvGrpSpPr/>
            <p:nvPr/>
          </p:nvGrpSpPr>
          <p:grpSpPr>
            <a:xfrm rot="10800000">
              <a:off x="8346846" y="316049"/>
              <a:ext cx="363193" cy="446933"/>
              <a:chOff x="350039" y="4157075"/>
              <a:chExt cx="363193" cy="446933"/>
            </a:xfrm>
          </p:grpSpPr>
          <p:sp>
            <p:nvSpPr>
              <p:cNvPr id="148" name="Google Shape;148;p13"/>
              <p:cNvSpPr/>
              <p:nvPr/>
            </p:nvSpPr>
            <p:spPr>
              <a:xfrm flipH="1">
                <a:off x="496860" y="4387637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 rot="10800000" flipH="1">
                <a:off x="350039" y="4157075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 rot="10800000">
              <a:off x="8346895" y="991038"/>
              <a:ext cx="447059" cy="446931"/>
              <a:chOff x="1530385" y="737543"/>
              <a:chExt cx="353267" cy="353193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1732911" y="742570"/>
                <a:ext cx="150740" cy="184303"/>
              </a:xfrm>
              <a:custGeom>
                <a:avLst/>
                <a:gdLst/>
                <a:ahLst/>
                <a:cxnLst/>
                <a:rect l="l" t="t" r="r" b="b"/>
                <a:pathLst>
                  <a:path w="126407" h="154552" extrusionOk="0">
                    <a:moveTo>
                      <a:pt x="105239" y="67591"/>
                    </a:moveTo>
                    <a:cubicBezTo>
                      <a:pt x="84046" y="32285"/>
                      <a:pt x="50459" y="9061"/>
                      <a:pt x="13383" y="0"/>
                    </a:cubicBezTo>
                    <a:lnTo>
                      <a:pt x="0" y="53635"/>
                    </a:lnTo>
                    <a:cubicBezTo>
                      <a:pt x="23329" y="59259"/>
                      <a:pt x="44522" y="73839"/>
                      <a:pt x="57853" y="96074"/>
                    </a:cubicBezTo>
                    <a:cubicBezTo>
                      <a:pt x="66289" y="110134"/>
                      <a:pt x="70611" y="125548"/>
                      <a:pt x="71079" y="140857"/>
                    </a:cubicBezTo>
                    <a:lnTo>
                      <a:pt x="126016" y="154552"/>
                    </a:lnTo>
                    <a:cubicBezTo>
                      <a:pt x="128151" y="125131"/>
                      <a:pt x="121590" y="94773"/>
                      <a:pt x="105239" y="675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1773977" y="934607"/>
                <a:ext cx="105937" cy="124504"/>
              </a:xfrm>
              <a:custGeom>
                <a:avLst/>
                <a:gdLst/>
                <a:ahLst/>
                <a:cxnLst/>
                <a:rect l="l" t="t" r="r" b="b"/>
                <a:pathLst>
                  <a:path w="88836" h="104406" extrusionOk="0">
                    <a:moveTo>
                      <a:pt x="88836" y="13383"/>
                    </a:moveTo>
                    <a:lnTo>
                      <a:pt x="35149" y="0"/>
                    </a:lnTo>
                    <a:cubicBezTo>
                      <a:pt x="30983" y="22079"/>
                      <a:pt x="18902" y="42596"/>
                      <a:pt x="0" y="56864"/>
                    </a:cubicBezTo>
                    <a:lnTo>
                      <a:pt x="28588" y="104406"/>
                    </a:lnTo>
                    <a:cubicBezTo>
                      <a:pt x="60613" y="82171"/>
                      <a:pt x="81338" y="49209"/>
                      <a:pt x="88836" y="13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1530385" y="737543"/>
                <a:ext cx="257196" cy="353193"/>
              </a:xfrm>
              <a:custGeom>
                <a:avLst/>
                <a:gdLst/>
                <a:ahLst/>
                <a:cxnLst/>
                <a:rect l="l" t="t" r="r" b="b"/>
                <a:pathLst>
                  <a:path w="215678" h="296179" extrusionOk="0">
                    <a:moveTo>
                      <a:pt x="163501" y="828"/>
                    </a:moveTo>
                    <a:cubicBezTo>
                      <a:pt x="132622" y="-2453"/>
                      <a:pt x="100441" y="3952"/>
                      <a:pt x="71801" y="21188"/>
                    </a:cubicBezTo>
                    <a:cubicBezTo>
                      <a:pt x="1711" y="63315"/>
                      <a:pt x="-20941" y="154287"/>
                      <a:pt x="21186" y="224377"/>
                    </a:cubicBezTo>
                    <a:cubicBezTo>
                      <a:pt x="61594" y="291603"/>
                      <a:pt x="146942" y="315192"/>
                      <a:pt x="215678" y="279835"/>
                    </a:cubicBezTo>
                    <a:lnTo>
                      <a:pt x="187090" y="232292"/>
                    </a:lnTo>
                    <a:cubicBezTo>
                      <a:pt x="144599" y="252028"/>
                      <a:pt x="93203" y="236926"/>
                      <a:pt x="68572" y="195893"/>
                    </a:cubicBezTo>
                    <a:cubicBezTo>
                      <a:pt x="42171" y="151996"/>
                      <a:pt x="56387" y="94976"/>
                      <a:pt x="100285" y="68575"/>
                    </a:cubicBezTo>
                    <a:cubicBezTo>
                      <a:pt x="115854" y="59254"/>
                      <a:pt x="133038" y="54984"/>
                      <a:pt x="149910" y="55296"/>
                    </a:cubicBezTo>
                    <a:lnTo>
                      <a:pt x="163501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13"/>
            <p:cNvGrpSpPr/>
            <p:nvPr/>
          </p:nvGrpSpPr>
          <p:grpSpPr>
            <a:xfrm rot="10800000">
              <a:off x="350048" y="4380544"/>
              <a:ext cx="363182" cy="446914"/>
              <a:chOff x="8430773" y="316049"/>
              <a:chExt cx="363182" cy="446914"/>
            </a:xfrm>
          </p:grpSpPr>
          <p:sp>
            <p:nvSpPr>
              <p:cNvPr id="155" name="Google Shape;155;p13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15"/>
          <p:cNvGrpSpPr/>
          <p:nvPr/>
        </p:nvGrpSpPr>
        <p:grpSpPr>
          <a:xfrm>
            <a:off x="-471142" y="316049"/>
            <a:ext cx="9265097" cy="4830807"/>
            <a:chOff x="-471142" y="316049"/>
            <a:chExt cx="9265097" cy="4830807"/>
          </a:xfrm>
        </p:grpSpPr>
        <p:grpSp>
          <p:nvGrpSpPr>
            <p:cNvPr id="171" name="Google Shape;171;p15"/>
            <p:cNvGrpSpPr/>
            <p:nvPr/>
          </p:nvGrpSpPr>
          <p:grpSpPr>
            <a:xfrm>
              <a:off x="8383189" y="316049"/>
              <a:ext cx="410766" cy="867490"/>
              <a:chOff x="8383189" y="316049"/>
              <a:chExt cx="410766" cy="867490"/>
            </a:xfrm>
          </p:grpSpPr>
          <p:sp>
            <p:nvSpPr>
              <p:cNvPr id="172" name="Google Shape;172;p15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8383189" y="762976"/>
                <a:ext cx="9516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80817" h="80817" extrusionOk="0">
                    <a:moveTo>
                      <a:pt x="0" y="40409"/>
                    </a:moveTo>
                    <a:cubicBezTo>
                      <a:pt x="32129" y="44991"/>
                      <a:pt x="35878" y="48688"/>
                      <a:pt x="40409" y="80817"/>
                    </a:cubicBezTo>
                    <a:cubicBezTo>
                      <a:pt x="44991" y="48688"/>
                      <a:pt x="48688" y="44939"/>
                      <a:pt x="80817" y="40409"/>
                    </a:cubicBezTo>
                    <a:cubicBezTo>
                      <a:pt x="48688" y="35826"/>
                      <a:pt x="44939" y="32129"/>
                      <a:pt x="40409" y="0"/>
                    </a:cubicBezTo>
                    <a:cubicBezTo>
                      <a:pt x="35826" y="32129"/>
                      <a:pt x="32129" y="35878"/>
                      <a:pt x="0" y="40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15"/>
            <p:cNvGrpSpPr/>
            <p:nvPr/>
          </p:nvGrpSpPr>
          <p:grpSpPr>
            <a:xfrm>
              <a:off x="-471142" y="3614224"/>
              <a:ext cx="993896" cy="1532632"/>
              <a:chOff x="8691971" y="1597019"/>
              <a:chExt cx="1882379" cy="2902712"/>
            </a:xfrm>
          </p:grpSpPr>
          <p:sp>
            <p:nvSpPr>
              <p:cNvPr id="177" name="Google Shape;177;p15"/>
              <p:cNvSpPr/>
              <p:nvPr/>
            </p:nvSpPr>
            <p:spPr>
              <a:xfrm>
                <a:off x="9329929" y="3671116"/>
                <a:ext cx="931038" cy="828614"/>
              </a:xfrm>
              <a:custGeom>
                <a:avLst/>
                <a:gdLst/>
                <a:ahLst/>
                <a:cxnLst/>
                <a:rect l="l" t="t" r="r" b="b"/>
                <a:pathLst>
                  <a:path w="480536" h="427672" extrusionOk="0">
                    <a:moveTo>
                      <a:pt x="355092" y="362045"/>
                    </a:moveTo>
                    <a:cubicBezTo>
                      <a:pt x="429863" y="315754"/>
                      <a:pt x="480536" y="221647"/>
                      <a:pt x="480536" y="91821"/>
                    </a:cubicBezTo>
                    <a:cubicBezTo>
                      <a:pt x="480536" y="77438"/>
                      <a:pt x="479203" y="64294"/>
                      <a:pt x="476631" y="52197"/>
                    </a:cubicBezTo>
                    <a:cubicBezTo>
                      <a:pt x="470059" y="21526"/>
                      <a:pt x="442436" y="0"/>
                      <a:pt x="411099" y="0"/>
                    </a:cubicBezTo>
                    <a:lnTo>
                      <a:pt x="69437" y="0"/>
                    </a:lnTo>
                    <a:cubicBezTo>
                      <a:pt x="38100" y="0"/>
                      <a:pt x="10478" y="21526"/>
                      <a:pt x="3905" y="52197"/>
                    </a:cubicBezTo>
                    <a:cubicBezTo>
                      <a:pt x="1334" y="64294"/>
                      <a:pt x="0" y="77438"/>
                      <a:pt x="0" y="91821"/>
                    </a:cubicBezTo>
                    <a:cubicBezTo>
                      <a:pt x="0" y="219742"/>
                      <a:pt x="51149" y="315087"/>
                      <a:pt x="126397" y="361950"/>
                    </a:cubicBezTo>
                    <a:cubicBezTo>
                      <a:pt x="135731" y="367760"/>
                      <a:pt x="133160" y="381857"/>
                      <a:pt x="122301" y="383857"/>
                    </a:cubicBezTo>
                    <a:lnTo>
                      <a:pt x="121444" y="384048"/>
                    </a:lnTo>
                    <a:cubicBezTo>
                      <a:pt x="100489" y="387953"/>
                      <a:pt x="85249" y="406336"/>
                      <a:pt x="85249" y="427672"/>
                    </a:cubicBezTo>
                    <a:lnTo>
                      <a:pt x="395383" y="427672"/>
                    </a:lnTo>
                    <a:cubicBezTo>
                      <a:pt x="395383" y="406336"/>
                      <a:pt x="380143" y="387953"/>
                      <a:pt x="359188" y="384048"/>
                    </a:cubicBezTo>
                    <a:cubicBezTo>
                      <a:pt x="348425" y="382048"/>
                      <a:pt x="345853" y="367855"/>
                      <a:pt x="355187" y="3620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9474987" y="3823070"/>
                <a:ext cx="634101" cy="18455"/>
              </a:xfrm>
              <a:custGeom>
                <a:avLst/>
                <a:gdLst/>
                <a:ahLst/>
                <a:cxnLst/>
                <a:rect l="l" t="t" r="r" b="b"/>
                <a:pathLst>
                  <a:path w="327278" h="9525" extrusionOk="0">
                    <a:moveTo>
                      <a:pt x="0" y="0"/>
                    </a:moveTo>
                    <a:lnTo>
                      <a:pt x="32727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8773382" y="2190308"/>
                <a:ext cx="798903" cy="1481910"/>
              </a:xfrm>
              <a:custGeom>
                <a:avLst/>
                <a:gdLst/>
                <a:ahLst/>
                <a:cxnLst/>
                <a:rect l="l" t="t" r="r" b="b"/>
                <a:pathLst>
                  <a:path w="412337" h="764857" extrusionOk="0">
                    <a:moveTo>
                      <a:pt x="0" y="0"/>
                    </a:moveTo>
                    <a:cubicBezTo>
                      <a:pt x="0" y="0"/>
                      <a:pt x="412337" y="448913"/>
                      <a:pt x="412337" y="7648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9946595" y="2319211"/>
                <a:ext cx="551610" cy="1352728"/>
              </a:xfrm>
              <a:custGeom>
                <a:avLst/>
                <a:gdLst/>
                <a:ahLst/>
                <a:cxnLst/>
                <a:rect l="l" t="t" r="r" b="b"/>
                <a:pathLst>
                  <a:path w="284702" h="698182" extrusionOk="0">
                    <a:moveTo>
                      <a:pt x="0" y="698182"/>
                    </a:moveTo>
                    <a:cubicBezTo>
                      <a:pt x="0" y="698182"/>
                      <a:pt x="82201" y="304895"/>
                      <a:pt x="284702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8691971" y="2149392"/>
                <a:ext cx="956110" cy="1522672"/>
              </a:xfrm>
              <a:custGeom>
                <a:avLst/>
                <a:gdLst/>
                <a:ahLst/>
                <a:cxnLst/>
                <a:rect l="l" t="t" r="r" b="b"/>
                <a:pathLst>
                  <a:path w="493476" h="785895" extrusionOk="0">
                    <a:moveTo>
                      <a:pt x="434766" y="785896"/>
                    </a:moveTo>
                    <a:cubicBezTo>
                      <a:pt x="434766" y="785896"/>
                      <a:pt x="128252" y="563297"/>
                      <a:pt x="138062" y="517672"/>
                    </a:cubicBezTo>
                    <a:cubicBezTo>
                      <a:pt x="147873" y="472047"/>
                      <a:pt x="259220" y="528626"/>
                      <a:pt x="258935" y="487287"/>
                    </a:cubicBezTo>
                    <a:cubicBezTo>
                      <a:pt x="258649" y="445949"/>
                      <a:pt x="-99872" y="159627"/>
                      <a:pt x="27287" y="33802"/>
                    </a:cubicBezTo>
                    <a:cubicBezTo>
                      <a:pt x="154445" y="-92119"/>
                      <a:pt x="343421" y="168390"/>
                      <a:pt x="382569" y="250115"/>
                    </a:cubicBezTo>
                    <a:cubicBezTo>
                      <a:pt x="421717" y="331839"/>
                      <a:pt x="390951" y="203347"/>
                      <a:pt x="435147" y="193631"/>
                    </a:cubicBezTo>
                    <a:cubicBezTo>
                      <a:pt x="496679" y="180201"/>
                      <a:pt x="503251" y="698742"/>
                      <a:pt x="483629" y="7858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9825239" y="2288197"/>
                <a:ext cx="749111" cy="1383948"/>
              </a:xfrm>
              <a:custGeom>
                <a:avLst/>
                <a:gdLst/>
                <a:ahLst/>
                <a:cxnLst/>
                <a:rect l="l" t="t" r="r" b="b"/>
                <a:pathLst>
                  <a:path w="386638" h="714296" extrusionOk="0">
                    <a:moveTo>
                      <a:pt x="25725" y="714201"/>
                    </a:moveTo>
                    <a:cubicBezTo>
                      <a:pt x="25725" y="714201"/>
                      <a:pt x="-14470" y="418259"/>
                      <a:pt x="5627" y="391399"/>
                    </a:cubicBezTo>
                    <a:cubicBezTo>
                      <a:pt x="25725" y="364538"/>
                      <a:pt x="39155" y="401495"/>
                      <a:pt x="62682" y="391399"/>
                    </a:cubicBezTo>
                    <a:cubicBezTo>
                      <a:pt x="86114" y="381302"/>
                      <a:pt x="163266" y="-52276"/>
                      <a:pt x="324239" y="5255"/>
                    </a:cubicBezTo>
                    <a:cubicBezTo>
                      <a:pt x="485211" y="62786"/>
                      <a:pt x="279947" y="270717"/>
                      <a:pt x="313380" y="310151"/>
                    </a:cubicBezTo>
                    <a:cubicBezTo>
                      <a:pt x="337097" y="338154"/>
                      <a:pt x="346908" y="264621"/>
                      <a:pt x="373769" y="338440"/>
                    </a:cubicBezTo>
                    <a:cubicBezTo>
                      <a:pt x="400629" y="412259"/>
                      <a:pt x="121166" y="714296"/>
                      <a:pt x="121166" y="7142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9493276" y="1597019"/>
                <a:ext cx="769478" cy="1433049"/>
              </a:xfrm>
              <a:custGeom>
                <a:avLst/>
                <a:gdLst/>
                <a:ahLst/>
                <a:cxnLst/>
                <a:rect l="l" t="t" r="r" b="b"/>
                <a:pathLst>
                  <a:path w="397150" h="739638" extrusionOk="0">
                    <a:moveTo>
                      <a:pt x="21357" y="478940"/>
                    </a:moveTo>
                    <a:cubicBezTo>
                      <a:pt x="21357" y="478940"/>
                      <a:pt x="-34936" y="99654"/>
                      <a:pt x="35263" y="192142"/>
                    </a:cubicBezTo>
                    <a:cubicBezTo>
                      <a:pt x="91651" y="266437"/>
                      <a:pt x="107368" y="245482"/>
                      <a:pt x="128799" y="158995"/>
                    </a:cubicBezTo>
                    <a:cubicBezTo>
                      <a:pt x="155945" y="49553"/>
                      <a:pt x="232431" y="-10264"/>
                      <a:pt x="318918" y="1451"/>
                    </a:cubicBezTo>
                    <a:cubicBezTo>
                      <a:pt x="352446" y="5928"/>
                      <a:pt x="367972" y="22216"/>
                      <a:pt x="329681" y="125657"/>
                    </a:cubicBezTo>
                    <a:cubicBezTo>
                      <a:pt x="313489" y="169472"/>
                      <a:pt x="386545" y="138230"/>
                      <a:pt x="396166" y="158995"/>
                    </a:cubicBezTo>
                    <a:cubicBezTo>
                      <a:pt x="413406" y="196047"/>
                      <a:pt x="198617" y="621815"/>
                      <a:pt x="198617" y="73963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9759539" y="1599829"/>
                <a:ext cx="270057" cy="2072831"/>
              </a:xfrm>
              <a:custGeom>
                <a:avLst/>
                <a:gdLst/>
                <a:ahLst/>
                <a:cxnLst/>
                <a:rect l="l" t="t" r="r" b="b"/>
                <a:pathLst>
                  <a:path w="139384" h="1069848" extrusionOk="0">
                    <a:moveTo>
                      <a:pt x="139385" y="0"/>
                    </a:moveTo>
                    <a:cubicBezTo>
                      <a:pt x="139385" y="0"/>
                      <a:pt x="-33303" y="485489"/>
                      <a:pt x="5749" y="106984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ubTitle" idx="1"/>
          </p:nvPr>
        </p:nvSpPr>
        <p:spPr>
          <a:xfrm>
            <a:off x="1155250" y="24274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2"/>
          </p:nvPr>
        </p:nvSpPr>
        <p:spPr>
          <a:xfrm>
            <a:off x="3701972" y="24274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subTitle" idx="3"/>
          </p:nvPr>
        </p:nvSpPr>
        <p:spPr>
          <a:xfrm>
            <a:off x="6248700" y="2427423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 txBox="1">
            <a:spLocks noGrp="1"/>
          </p:cNvSpPr>
          <p:nvPr>
            <p:ph type="subTitle" idx="4"/>
          </p:nvPr>
        </p:nvSpPr>
        <p:spPr>
          <a:xfrm>
            <a:off x="1155250" y="1968501"/>
            <a:ext cx="21753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5"/>
          </p:nvPr>
        </p:nvSpPr>
        <p:spPr>
          <a:xfrm>
            <a:off x="3701975" y="1968501"/>
            <a:ext cx="21753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subTitle" idx="6"/>
          </p:nvPr>
        </p:nvSpPr>
        <p:spPr>
          <a:xfrm>
            <a:off x="6248700" y="1968501"/>
            <a:ext cx="2175300" cy="5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4" name="Google Shape;194;p16"/>
          <p:cNvGrpSpPr/>
          <p:nvPr/>
        </p:nvGrpSpPr>
        <p:grpSpPr>
          <a:xfrm>
            <a:off x="266123" y="316049"/>
            <a:ext cx="8527832" cy="4287959"/>
            <a:chOff x="266123" y="316049"/>
            <a:chExt cx="8527832" cy="4287959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8430773" y="316049"/>
              <a:ext cx="363182" cy="446914"/>
              <a:chOff x="8430773" y="316049"/>
              <a:chExt cx="363182" cy="446914"/>
            </a:xfrm>
          </p:grpSpPr>
          <p:sp>
            <p:nvSpPr>
              <p:cNvPr id="196" name="Google Shape;196;p16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350039" y="4157075"/>
              <a:ext cx="363193" cy="446933"/>
              <a:chOff x="350039" y="4157075"/>
              <a:chExt cx="363193" cy="446933"/>
            </a:xfrm>
          </p:grpSpPr>
          <p:sp>
            <p:nvSpPr>
              <p:cNvPr id="199" name="Google Shape;199;p16"/>
              <p:cNvSpPr/>
              <p:nvPr/>
            </p:nvSpPr>
            <p:spPr>
              <a:xfrm flipH="1">
                <a:off x="496860" y="4387637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6"/>
              <p:cNvSpPr/>
              <p:nvPr/>
            </p:nvSpPr>
            <p:spPr>
              <a:xfrm rot="10800000" flipH="1">
                <a:off x="350039" y="4157075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266123" y="3482089"/>
              <a:ext cx="447059" cy="446931"/>
              <a:chOff x="1530385" y="737543"/>
              <a:chExt cx="353267" cy="353193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732911" y="742570"/>
                <a:ext cx="150740" cy="184303"/>
              </a:xfrm>
              <a:custGeom>
                <a:avLst/>
                <a:gdLst/>
                <a:ahLst/>
                <a:cxnLst/>
                <a:rect l="l" t="t" r="r" b="b"/>
                <a:pathLst>
                  <a:path w="126407" h="154552" extrusionOk="0">
                    <a:moveTo>
                      <a:pt x="105239" y="67591"/>
                    </a:moveTo>
                    <a:cubicBezTo>
                      <a:pt x="84046" y="32285"/>
                      <a:pt x="50459" y="9061"/>
                      <a:pt x="13383" y="0"/>
                    </a:cubicBezTo>
                    <a:lnTo>
                      <a:pt x="0" y="53635"/>
                    </a:lnTo>
                    <a:cubicBezTo>
                      <a:pt x="23329" y="59259"/>
                      <a:pt x="44522" y="73839"/>
                      <a:pt x="57853" y="96074"/>
                    </a:cubicBezTo>
                    <a:cubicBezTo>
                      <a:pt x="66289" y="110134"/>
                      <a:pt x="70611" y="125548"/>
                      <a:pt x="71079" y="140857"/>
                    </a:cubicBezTo>
                    <a:lnTo>
                      <a:pt x="126016" y="154552"/>
                    </a:lnTo>
                    <a:cubicBezTo>
                      <a:pt x="128151" y="125131"/>
                      <a:pt x="121590" y="94773"/>
                      <a:pt x="105239" y="675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>
                <a:off x="1773977" y="934607"/>
                <a:ext cx="105937" cy="124504"/>
              </a:xfrm>
              <a:custGeom>
                <a:avLst/>
                <a:gdLst/>
                <a:ahLst/>
                <a:cxnLst/>
                <a:rect l="l" t="t" r="r" b="b"/>
                <a:pathLst>
                  <a:path w="88836" h="104406" extrusionOk="0">
                    <a:moveTo>
                      <a:pt x="88836" y="13383"/>
                    </a:moveTo>
                    <a:lnTo>
                      <a:pt x="35149" y="0"/>
                    </a:lnTo>
                    <a:cubicBezTo>
                      <a:pt x="30983" y="22079"/>
                      <a:pt x="18902" y="42596"/>
                      <a:pt x="0" y="56864"/>
                    </a:cubicBezTo>
                    <a:lnTo>
                      <a:pt x="28588" y="104406"/>
                    </a:lnTo>
                    <a:cubicBezTo>
                      <a:pt x="60613" y="82171"/>
                      <a:pt x="81338" y="49209"/>
                      <a:pt x="88836" y="133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6"/>
              <p:cNvSpPr/>
              <p:nvPr/>
            </p:nvSpPr>
            <p:spPr>
              <a:xfrm>
                <a:off x="1530385" y="737543"/>
                <a:ext cx="257196" cy="353193"/>
              </a:xfrm>
              <a:custGeom>
                <a:avLst/>
                <a:gdLst/>
                <a:ahLst/>
                <a:cxnLst/>
                <a:rect l="l" t="t" r="r" b="b"/>
                <a:pathLst>
                  <a:path w="215678" h="296179" extrusionOk="0">
                    <a:moveTo>
                      <a:pt x="163501" y="828"/>
                    </a:moveTo>
                    <a:cubicBezTo>
                      <a:pt x="132622" y="-2453"/>
                      <a:pt x="100441" y="3952"/>
                      <a:pt x="71801" y="21188"/>
                    </a:cubicBezTo>
                    <a:cubicBezTo>
                      <a:pt x="1711" y="63315"/>
                      <a:pt x="-20941" y="154287"/>
                      <a:pt x="21186" y="224377"/>
                    </a:cubicBezTo>
                    <a:cubicBezTo>
                      <a:pt x="61594" y="291603"/>
                      <a:pt x="146942" y="315192"/>
                      <a:pt x="215678" y="279835"/>
                    </a:cubicBezTo>
                    <a:lnTo>
                      <a:pt x="187090" y="232292"/>
                    </a:lnTo>
                    <a:cubicBezTo>
                      <a:pt x="144599" y="252028"/>
                      <a:pt x="93203" y="236926"/>
                      <a:pt x="68572" y="195893"/>
                    </a:cubicBezTo>
                    <a:cubicBezTo>
                      <a:pt x="42171" y="151996"/>
                      <a:pt x="56387" y="94976"/>
                      <a:pt x="100285" y="68575"/>
                    </a:cubicBezTo>
                    <a:cubicBezTo>
                      <a:pt x="115854" y="59254"/>
                      <a:pt x="133038" y="54984"/>
                      <a:pt x="149910" y="55296"/>
                    </a:cubicBezTo>
                    <a:lnTo>
                      <a:pt x="163501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type="subTitle" idx="1"/>
          </p:nvPr>
        </p:nvSpPr>
        <p:spPr>
          <a:xfrm>
            <a:off x="720000" y="1901300"/>
            <a:ext cx="3520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subTitle" idx="2"/>
          </p:nvPr>
        </p:nvSpPr>
        <p:spPr>
          <a:xfrm>
            <a:off x="4903330" y="1901300"/>
            <a:ext cx="3520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3"/>
          </p:nvPr>
        </p:nvSpPr>
        <p:spPr>
          <a:xfrm>
            <a:off x="720000" y="3489100"/>
            <a:ext cx="3520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"/>
          </p:nvPr>
        </p:nvSpPr>
        <p:spPr>
          <a:xfrm>
            <a:off x="4903330" y="3489100"/>
            <a:ext cx="35208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5"/>
          </p:nvPr>
        </p:nvSpPr>
        <p:spPr>
          <a:xfrm>
            <a:off x="720001" y="1591275"/>
            <a:ext cx="35208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6"/>
          </p:nvPr>
        </p:nvSpPr>
        <p:spPr>
          <a:xfrm>
            <a:off x="720001" y="3179025"/>
            <a:ext cx="35208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7"/>
          </p:nvPr>
        </p:nvSpPr>
        <p:spPr>
          <a:xfrm>
            <a:off x="4903298" y="1591275"/>
            <a:ext cx="35208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8"/>
          </p:nvPr>
        </p:nvSpPr>
        <p:spPr>
          <a:xfrm>
            <a:off x="4903298" y="3179025"/>
            <a:ext cx="3520800" cy="39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6" name="Google Shape;216;p17"/>
          <p:cNvGrpSpPr/>
          <p:nvPr/>
        </p:nvGrpSpPr>
        <p:grpSpPr>
          <a:xfrm>
            <a:off x="350039" y="316049"/>
            <a:ext cx="8443916" cy="4511403"/>
            <a:chOff x="350039" y="316049"/>
            <a:chExt cx="8443916" cy="4511403"/>
          </a:xfrm>
        </p:grpSpPr>
        <p:grpSp>
          <p:nvGrpSpPr>
            <p:cNvPr id="217" name="Google Shape;217;p17"/>
            <p:cNvGrpSpPr/>
            <p:nvPr/>
          </p:nvGrpSpPr>
          <p:grpSpPr>
            <a:xfrm flipH="1">
              <a:off x="350039" y="316049"/>
              <a:ext cx="363182" cy="867490"/>
              <a:chOff x="8430773" y="316049"/>
              <a:chExt cx="363182" cy="867490"/>
            </a:xfrm>
          </p:grpSpPr>
          <p:sp>
            <p:nvSpPr>
              <p:cNvPr id="218" name="Google Shape;218;p17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7"/>
            <p:cNvGrpSpPr/>
            <p:nvPr/>
          </p:nvGrpSpPr>
          <p:grpSpPr>
            <a:xfrm rot="10800000" flipH="1">
              <a:off x="8430773" y="4380538"/>
              <a:ext cx="363182" cy="446914"/>
              <a:chOff x="8430773" y="316049"/>
              <a:chExt cx="363182" cy="446914"/>
            </a:xfrm>
          </p:grpSpPr>
          <p:sp>
            <p:nvSpPr>
              <p:cNvPr id="222" name="Google Shape;222;p17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1"/>
          </p:nvPr>
        </p:nvSpPr>
        <p:spPr>
          <a:xfrm>
            <a:off x="720000" y="1903099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2"/>
          </p:nvPr>
        </p:nvSpPr>
        <p:spPr>
          <a:xfrm>
            <a:off x="3310050" y="1903107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3"/>
          </p:nvPr>
        </p:nvSpPr>
        <p:spPr>
          <a:xfrm>
            <a:off x="720000" y="3488675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4"/>
          </p:nvPr>
        </p:nvSpPr>
        <p:spPr>
          <a:xfrm>
            <a:off x="3310050" y="3488675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5"/>
          </p:nvPr>
        </p:nvSpPr>
        <p:spPr>
          <a:xfrm>
            <a:off x="5900100" y="1903107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6"/>
          </p:nvPr>
        </p:nvSpPr>
        <p:spPr>
          <a:xfrm>
            <a:off x="5900100" y="3488675"/>
            <a:ext cx="25239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7"/>
          </p:nvPr>
        </p:nvSpPr>
        <p:spPr>
          <a:xfrm>
            <a:off x="720000" y="1526818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8"/>
          </p:nvPr>
        </p:nvSpPr>
        <p:spPr>
          <a:xfrm>
            <a:off x="3310050" y="1526818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ubTitle" idx="9"/>
          </p:nvPr>
        </p:nvSpPr>
        <p:spPr>
          <a:xfrm>
            <a:off x="5900100" y="1526818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3"/>
          </p:nvPr>
        </p:nvSpPr>
        <p:spPr>
          <a:xfrm>
            <a:off x="720000" y="3114093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14"/>
          </p:nvPr>
        </p:nvSpPr>
        <p:spPr>
          <a:xfrm>
            <a:off x="3310050" y="3114091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15"/>
          </p:nvPr>
        </p:nvSpPr>
        <p:spPr>
          <a:xfrm>
            <a:off x="5900100" y="3114091"/>
            <a:ext cx="2523900" cy="46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9" name="Google Shape;239;p18"/>
          <p:cNvGrpSpPr/>
          <p:nvPr/>
        </p:nvGrpSpPr>
        <p:grpSpPr>
          <a:xfrm>
            <a:off x="273839" y="316049"/>
            <a:ext cx="9150841" cy="4830807"/>
            <a:chOff x="273839" y="316049"/>
            <a:chExt cx="9150841" cy="4830807"/>
          </a:xfrm>
        </p:grpSpPr>
        <p:grpSp>
          <p:nvGrpSpPr>
            <p:cNvPr id="240" name="Google Shape;240;p18"/>
            <p:cNvGrpSpPr/>
            <p:nvPr/>
          </p:nvGrpSpPr>
          <p:grpSpPr>
            <a:xfrm>
              <a:off x="8430783" y="3614224"/>
              <a:ext cx="993896" cy="1532632"/>
              <a:chOff x="8691971" y="1597019"/>
              <a:chExt cx="1882379" cy="2902712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9329929" y="3671116"/>
                <a:ext cx="931038" cy="828614"/>
              </a:xfrm>
              <a:custGeom>
                <a:avLst/>
                <a:gdLst/>
                <a:ahLst/>
                <a:cxnLst/>
                <a:rect l="l" t="t" r="r" b="b"/>
                <a:pathLst>
                  <a:path w="480536" h="427672" extrusionOk="0">
                    <a:moveTo>
                      <a:pt x="355092" y="362045"/>
                    </a:moveTo>
                    <a:cubicBezTo>
                      <a:pt x="429863" y="315754"/>
                      <a:pt x="480536" y="221647"/>
                      <a:pt x="480536" y="91821"/>
                    </a:cubicBezTo>
                    <a:cubicBezTo>
                      <a:pt x="480536" y="77438"/>
                      <a:pt x="479203" y="64294"/>
                      <a:pt x="476631" y="52197"/>
                    </a:cubicBezTo>
                    <a:cubicBezTo>
                      <a:pt x="470059" y="21526"/>
                      <a:pt x="442436" y="0"/>
                      <a:pt x="411099" y="0"/>
                    </a:cubicBezTo>
                    <a:lnTo>
                      <a:pt x="69437" y="0"/>
                    </a:lnTo>
                    <a:cubicBezTo>
                      <a:pt x="38100" y="0"/>
                      <a:pt x="10478" y="21526"/>
                      <a:pt x="3905" y="52197"/>
                    </a:cubicBezTo>
                    <a:cubicBezTo>
                      <a:pt x="1334" y="64294"/>
                      <a:pt x="0" y="77438"/>
                      <a:pt x="0" y="91821"/>
                    </a:cubicBezTo>
                    <a:cubicBezTo>
                      <a:pt x="0" y="219742"/>
                      <a:pt x="51149" y="315087"/>
                      <a:pt x="126397" y="361950"/>
                    </a:cubicBezTo>
                    <a:cubicBezTo>
                      <a:pt x="135731" y="367760"/>
                      <a:pt x="133160" y="381857"/>
                      <a:pt x="122301" y="383857"/>
                    </a:cubicBezTo>
                    <a:lnTo>
                      <a:pt x="121444" y="384048"/>
                    </a:lnTo>
                    <a:cubicBezTo>
                      <a:pt x="100489" y="387953"/>
                      <a:pt x="85249" y="406336"/>
                      <a:pt x="85249" y="427672"/>
                    </a:cubicBezTo>
                    <a:lnTo>
                      <a:pt x="395383" y="427672"/>
                    </a:lnTo>
                    <a:cubicBezTo>
                      <a:pt x="395383" y="406336"/>
                      <a:pt x="380143" y="387953"/>
                      <a:pt x="359188" y="384048"/>
                    </a:cubicBezTo>
                    <a:cubicBezTo>
                      <a:pt x="348425" y="382048"/>
                      <a:pt x="345853" y="367855"/>
                      <a:pt x="355187" y="3620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9474987" y="3823070"/>
                <a:ext cx="634101" cy="18455"/>
              </a:xfrm>
              <a:custGeom>
                <a:avLst/>
                <a:gdLst/>
                <a:ahLst/>
                <a:cxnLst/>
                <a:rect l="l" t="t" r="r" b="b"/>
                <a:pathLst>
                  <a:path w="327278" h="9525" extrusionOk="0">
                    <a:moveTo>
                      <a:pt x="0" y="0"/>
                    </a:moveTo>
                    <a:lnTo>
                      <a:pt x="32727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8773382" y="2190308"/>
                <a:ext cx="798903" cy="1481910"/>
              </a:xfrm>
              <a:custGeom>
                <a:avLst/>
                <a:gdLst/>
                <a:ahLst/>
                <a:cxnLst/>
                <a:rect l="l" t="t" r="r" b="b"/>
                <a:pathLst>
                  <a:path w="412337" h="764857" extrusionOk="0">
                    <a:moveTo>
                      <a:pt x="0" y="0"/>
                    </a:moveTo>
                    <a:cubicBezTo>
                      <a:pt x="0" y="0"/>
                      <a:pt x="412337" y="448913"/>
                      <a:pt x="412337" y="7648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9946595" y="2319211"/>
                <a:ext cx="551610" cy="1352728"/>
              </a:xfrm>
              <a:custGeom>
                <a:avLst/>
                <a:gdLst/>
                <a:ahLst/>
                <a:cxnLst/>
                <a:rect l="l" t="t" r="r" b="b"/>
                <a:pathLst>
                  <a:path w="284702" h="698182" extrusionOk="0">
                    <a:moveTo>
                      <a:pt x="0" y="698182"/>
                    </a:moveTo>
                    <a:cubicBezTo>
                      <a:pt x="0" y="698182"/>
                      <a:pt x="82201" y="304895"/>
                      <a:pt x="284702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8"/>
              <p:cNvSpPr/>
              <p:nvPr/>
            </p:nvSpPr>
            <p:spPr>
              <a:xfrm>
                <a:off x="8691971" y="2149392"/>
                <a:ext cx="956110" cy="1522672"/>
              </a:xfrm>
              <a:custGeom>
                <a:avLst/>
                <a:gdLst/>
                <a:ahLst/>
                <a:cxnLst/>
                <a:rect l="l" t="t" r="r" b="b"/>
                <a:pathLst>
                  <a:path w="493476" h="785895" extrusionOk="0">
                    <a:moveTo>
                      <a:pt x="434766" y="785896"/>
                    </a:moveTo>
                    <a:cubicBezTo>
                      <a:pt x="434766" y="785896"/>
                      <a:pt x="128252" y="563297"/>
                      <a:pt x="138062" y="517672"/>
                    </a:cubicBezTo>
                    <a:cubicBezTo>
                      <a:pt x="147873" y="472047"/>
                      <a:pt x="259220" y="528626"/>
                      <a:pt x="258935" y="487287"/>
                    </a:cubicBezTo>
                    <a:cubicBezTo>
                      <a:pt x="258649" y="445949"/>
                      <a:pt x="-99872" y="159627"/>
                      <a:pt x="27287" y="33802"/>
                    </a:cubicBezTo>
                    <a:cubicBezTo>
                      <a:pt x="154445" y="-92119"/>
                      <a:pt x="343421" y="168390"/>
                      <a:pt x="382569" y="250115"/>
                    </a:cubicBezTo>
                    <a:cubicBezTo>
                      <a:pt x="421717" y="331839"/>
                      <a:pt x="390951" y="203347"/>
                      <a:pt x="435147" y="193631"/>
                    </a:cubicBezTo>
                    <a:cubicBezTo>
                      <a:pt x="496679" y="180201"/>
                      <a:pt x="503251" y="698742"/>
                      <a:pt x="483629" y="7858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>
                <a:off x="9825239" y="2288197"/>
                <a:ext cx="749111" cy="1383948"/>
              </a:xfrm>
              <a:custGeom>
                <a:avLst/>
                <a:gdLst/>
                <a:ahLst/>
                <a:cxnLst/>
                <a:rect l="l" t="t" r="r" b="b"/>
                <a:pathLst>
                  <a:path w="386638" h="714296" extrusionOk="0">
                    <a:moveTo>
                      <a:pt x="25725" y="714201"/>
                    </a:moveTo>
                    <a:cubicBezTo>
                      <a:pt x="25725" y="714201"/>
                      <a:pt x="-14470" y="418259"/>
                      <a:pt x="5627" y="391399"/>
                    </a:cubicBezTo>
                    <a:cubicBezTo>
                      <a:pt x="25725" y="364538"/>
                      <a:pt x="39155" y="401495"/>
                      <a:pt x="62682" y="391399"/>
                    </a:cubicBezTo>
                    <a:cubicBezTo>
                      <a:pt x="86114" y="381302"/>
                      <a:pt x="163266" y="-52276"/>
                      <a:pt x="324239" y="5255"/>
                    </a:cubicBezTo>
                    <a:cubicBezTo>
                      <a:pt x="485211" y="62786"/>
                      <a:pt x="279947" y="270717"/>
                      <a:pt x="313380" y="310151"/>
                    </a:cubicBezTo>
                    <a:cubicBezTo>
                      <a:pt x="337097" y="338154"/>
                      <a:pt x="346908" y="264621"/>
                      <a:pt x="373769" y="338440"/>
                    </a:cubicBezTo>
                    <a:cubicBezTo>
                      <a:pt x="400629" y="412259"/>
                      <a:pt x="121166" y="714296"/>
                      <a:pt x="121166" y="7142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8"/>
              <p:cNvSpPr/>
              <p:nvPr/>
            </p:nvSpPr>
            <p:spPr>
              <a:xfrm>
                <a:off x="9493276" y="1597019"/>
                <a:ext cx="769478" cy="1433049"/>
              </a:xfrm>
              <a:custGeom>
                <a:avLst/>
                <a:gdLst/>
                <a:ahLst/>
                <a:cxnLst/>
                <a:rect l="l" t="t" r="r" b="b"/>
                <a:pathLst>
                  <a:path w="397150" h="739638" extrusionOk="0">
                    <a:moveTo>
                      <a:pt x="21357" y="478940"/>
                    </a:moveTo>
                    <a:cubicBezTo>
                      <a:pt x="21357" y="478940"/>
                      <a:pt x="-34936" y="99654"/>
                      <a:pt x="35263" y="192142"/>
                    </a:cubicBezTo>
                    <a:cubicBezTo>
                      <a:pt x="91651" y="266437"/>
                      <a:pt x="107368" y="245482"/>
                      <a:pt x="128799" y="158995"/>
                    </a:cubicBezTo>
                    <a:cubicBezTo>
                      <a:pt x="155945" y="49553"/>
                      <a:pt x="232431" y="-10264"/>
                      <a:pt x="318918" y="1451"/>
                    </a:cubicBezTo>
                    <a:cubicBezTo>
                      <a:pt x="352446" y="5928"/>
                      <a:pt x="367972" y="22216"/>
                      <a:pt x="329681" y="125657"/>
                    </a:cubicBezTo>
                    <a:cubicBezTo>
                      <a:pt x="313489" y="169472"/>
                      <a:pt x="386545" y="138230"/>
                      <a:pt x="396166" y="158995"/>
                    </a:cubicBezTo>
                    <a:cubicBezTo>
                      <a:pt x="413406" y="196047"/>
                      <a:pt x="198617" y="621815"/>
                      <a:pt x="198617" y="73963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8"/>
              <p:cNvSpPr/>
              <p:nvPr/>
            </p:nvSpPr>
            <p:spPr>
              <a:xfrm>
                <a:off x="9759539" y="1599829"/>
                <a:ext cx="270057" cy="2072831"/>
              </a:xfrm>
              <a:custGeom>
                <a:avLst/>
                <a:gdLst/>
                <a:ahLst/>
                <a:cxnLst/>
                <a:rect l="l" t="t" r="r" b="b"/>
                <a:pathLst>
                  <a:path w="139384" h="1069848" extrusionOk="0">
                    <a:moveTo>
                      <a:pt x="139385" y="0"/>
                    </a:moveTo>
                    <a:cubicBezTo>
                      <a:pt x="139385" y="0"/>
                      <a:pt x="-33303" y="485489"/>
                      <a:pt x="5749" y="106984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" name="Google Shape;249;p18"/>
            <p:cNvGrpSpPr/>
            <p:nvPr/>
          </p:nvGrpSpPr>
          <p:grpSpPr>
            <a:xfrm>
              <a:off x="8535589" y="316049"/>
              <a:ext cx="410766" cy="867490"/>
              <a:chOff x="8383189" y="316049"/>
              <a:chExt cx="410766" cy="867490"/>
            </a:xfrm>
          </p:grpSpPr>
          <p:sp>
            <p:nvSpPr>
              <p:cNvPr id="250" name="Google Shape;250;p18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8383189" y="762976"/>
                <a:ext cx="9516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80817" h="80817" extrusionOk="0">
                    <a:moveTo>
                      <a:pt x="0" y="40409"/>
                    </a:moveTo>
                    <a:cubicBezTo>
                      <a:pt x="32129" y="44991"/>
                      <a:pt x="35878" y="48688"/>
                      <a:pt x="40409" y="80817"/>
                    </a:cubicBezTo>
                    <a:cubicBezTo>
                      <a:pt x="44991" y="48688"/>
                      <a:pt x="48688" y="44939"/>
                      <a:pt x="80817" y="40409"/>
                    </a:cubicBezTo>
                    <a:cubicBezTo>
                      <a:pt x="48688" y="35826"/>
                      <a:pt x="44939" y="32129"/>
                      <a:pt x="40409" y="0"/>
                    </a:cubicBezTo>
                    <a:cubicBezTo>
                      <a:pt x="35826" y="32129"/>
                      <a:pt x="32129" y="35878"/>
                      <a:pt x="0" y="40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8"/>
            <p:cNvGrpSpPr/>
            <p:nvPr/>
          </p:nvGrpSpPr>
          <p:grpSpPr>
            <a:xfrm flipH="1">
              <a:off x="273839" y="4405417"/>
              <a:ext cx="334168" cy="422035"/>
              <a:chOff x="8535986" y="761504"/>
              <a:chExt cx="334168" cy="422035"/>
            </a:xfrm>
          </p:grpSpPr>
          <p:sp>
            <p:nvSpPr>
              <p:cNvPr id="255" name="Google Shape;255;p18"/>
              <p:cNvSpPr/>
              <p:nvPr/>
            </p:nvSpPr>
            <p:spPr>
              <a:xfrm flipH="1">
                <a:off x="8716296" y="7615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9" name="Google Shape;289;p21"/>
          <p:cNvGrpSpPr/>
          <p:nvPr/>
        </p:nvGrpSpPr>
        <p:grpSpPr>
          <a:xfrm>
            <a:off x="266123" y="316049"/>
            <a:ext cx="8527832" cy="4287959"/>
            <a:chOff x="266123" y="316049"/>
            <a:chExt cx="8527832" cy="4287959"/>
          </a:xfrm>
        </p:grpSpPr>
        <p:grpSp>
          <p:nvGrpSpPr>
            <p:cNvPr id="290" name="Google Shape;290;p21"/>
            <p:cNvGrpSpPr/>
            <p:nvPr/>
          </p:nvGrpSpPr>
          <p:grpSpPr>
            <a:xfrm>
              <a:off x="8383189" y="316049"/>
              <a:ext cx="410766" cy="867490"/>
              <a:chOff x="8383189" y="316049"/>
              <a:chExt cx="410766" cy="867490"/>
            </a:xfrm>
          </p:grpSpPr>
          <p:sp>
            <p:nvSpPr>
              <p:cNvPr id="291" name="Google Shape;291;p21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8383189" y="762976"/>
                <a:ext cx="9516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80817" h="80817" extrusionOk="0">
                    <a:moveTo>
                      <a:pt x="0" y="40409"/>
                    </a:moveTo>
                    <a:cubicBezTo>
                      <a:pt x="32129" y="44991"/>
                      <a:pt x="35878" y="48688"/>
                      <a:pt x="40409" y="80817"/>
                    </a:cubicBezTo>
                    <a:cubicBezTo>
                      <a:pt x="44991" y="48688"/>
                      <a:pt x="48688" y="44939"/>
                      <a:pt x="80817" y="40409"/>
                    </a:cubicBezTo>
                    <a:cubicBezTo>
                      <a:pt x="48688" y="35826"/>
                      <a:pt x="44939" y="32129"/>
                      <a:pt x="40409" y="0"/>
                    </a:cubicBezTo>
                    <a:cubicBezTo>
                      <a:pt x="35826" y="32129"/>
                      <a:pt x="32129" y="35878"/>
                      <a:pt x="0" y="40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21"/>
            <p:cNvGrpSpPr/>
            <p:nvPr/>
          </p:nvGrpSpPr>
          <p:grpSpPr>
            <a:xfrm>
              <a:off x="350039" y="4157075"/>
              <a:ext cx="363193" cy="446933"/>
              <a:chOff x="350039" y="4157075"/>
              <a:chExt cx="363193" cy="446933"/>
            </a:xfrm>
          </p:grpSpPr>
          <p:sp>
            <p:nvSpPr>
              <p:cNvPr id="296" name="Google Shape;296;p21"/>
              <p:cNvSpPr/>
              <p:nvPr/>
            </p:nvSpPr>
            <p:spPr>
              <a:xfrm flipH="1">
                <a:off x="496860" y="4387637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 rot="10800000" flipH="1">
                <a:off x="350039" y="4157075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21"/>
            <p:cNvGrpSpPr/>
            <p:nvPr/>
          </p:nvGrpSpPr>
          <p:grpSpPr>
            <a:xfrm>
              <a:off x="266123" y="3482089"/>
              <a:ext cx="447059" cy="446931"/>
              <a:chOff x="1530385" y="737543"/>
              <a:chExt cx="353267" cy="353193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1732911" y="742570"/>
                <a:ext cx="150740" cy="184303"/>
              </a:xfrm>
              <a:custGeom>
                <a:avLst/>
                <a:gdLst/>
                <a:ahLst/>
                <a:cxnLst/>
                <a:rect l="l" t="t" r="r" b="b"/>
                <a:pathLst>
                  <a:path w="126407" h="154552" extrusionOk="0">
                    <a:moveTo>
                      <a:pt x="105239" y="67591"/>
                    </a:moveTo>
                    <a:cubicBezTo>
                      <a:pt x="84046" y="32285"/>
                      <a:pt x="50459" y="9061"/>
                      <a:pt x="13383" y="0"/>
                    </a:cubicBezTo>
                    <a:lnTo>
                      <a:pt x="0" y="53635"/>
                    </a:lnTo>
                    <a:cubicBezTo>
                      <a:pt x="23329" y="59259"/>
                      <a:pt x="44522" y="73839"/>
                      <a:pt x="57853" y="96074"/>
                    </a:cubicBezTo>
                    <a:cubicBezTo>
                      <a:pt x="66289" y="110134"/>
                      <a:pt x="70611" y="125548"/>
                      <a:pt x="71079" y="140857"/>
                    </a:cubicBezTo>
                    <a:lnTo>
                      <a:pt x="126016" y="154552"/>
                    </a:lnTo>
                    <a:cubicBezTo>
                      <a:pt x="128151" y="125131"/>
                      <a:pt x="121590" y="94773"/>
                      <a:pt x="105239" y="67591"/>
                    </a:cubicBezTo>
                    <a:close/>
                  </a:path>
                </a:pathLst>
              </a:custGeom>
              <a:solidFill>
                <a:srgbClr val="FFD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773977" y="934607"/>
                <a:ext cx="105937" cy="124504"/>
              </a:xfrm>
              <a:custGeom>
                <a:avLst/>
                <a:gdLst/>
                <a:ahLst/>
                <a:cxnLst/>
                <a:rect l="l" t="t" r="r" b="b"/>
                <a:pathLst>
                  <a:path w="88836" h="104406" extrusionOk="0">
                    <a:moveTo>
                      <a:pt x="88836" y="13383"/>
                    </a:moveTo>
                    <a:lnTo>
                      <a:pt x="35149" y="0"/>
                    </a:lnTo>
                    <a:cubicBezTo>
                      <a:pt x="30983" y="22079"/>
                      <a:pt x="18902" y="42596"/>
                      <a:pt x="0" y="56864"/>
                    </a:cubicBezTo>
                    <a:lnTo>
                      <a:pt x="28588" y="104406"/>
                    </a:lnTo>
                    <a:cubicBezTo>
                      <a:pt x="60613" y="82171"/>
                      <a:pt x="81338" y="49209"/>
                      <a:pt x="88836" y="13383"/>
                    </a:cubicBezTo>
                    <a:close/>
                  </a:path>
                </a:pathLst>
              </a:custGeom>
              <a:solidFill>
                <a:srgbClr val="06C2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530385" y="737543"/>
                <a:ext cx="257196" cy="353193"/>
              </a:xfrm>
              <a:custGeom>
                <a:avLst/>
                <a:gdLst/>
                <a:ahLst/>
                <a:cxnLst/>
                <a:rect l="l" t="t" r="r" b="b"/>
                <a:pathLst>
                  <a:path w="215678" h="296179" extrusionOk="0">
                    <a:moveTo>
                      <a:pt x="163501" y="828"/>
                    </a:moveTo>
                    <a:cubicBezTo>
                      <a:pt x="132622" y="-2453"/>
                      <a:pt x="100441" y="3952"/>
                      <a:pt x="71801" y="21188"/>
                    </a:cubicBezTo>
                    <a:cubicBezTo>
                      <a:pt x="1711" y="63315"/>
                      <a:pt x="-20941" y="154287"/>
                      <a:pt x="21186" y="224377"/>
                    </a:cubicBezTo>
                    <a:cubicBezTo>
                      <a:pt x="61594" y="291603"/>
                      <a:pt x="146942" y="315192"/>
                      <a:pt x="215678" y="279835"/>
                    </a:cubicBezTo>
                    <a:lnTo>
                      <a:pt x="187090" y="232292"/>
                    </a:lnTo>
                    <a:cubicBezTo>
                      <a:pt x="144599" y="252028"/>
                      <a:pt x="93203" y="236926"/>
                      <a:pt x="68572" y="195893"/>
                    </a:cubicBezTo>
                    <a:cubicBezTo>
                      <a:pt x="42171" y="151996"/>
                      <a:pt x="56387" y="94976"/>
                      <a:pt x="100285" y="68575"/>
                    </a:cubicBezTo>
                    <a:cubicBezTo>
                      <a:pt x="115854" y="59254"/>
                      <a:pt x="133038" y="54984"/>
                      <a:pt x="149910" y="55296"/>
                    </a:cubicBezTo>
                    <a:lnTo>
                      <a:pt x="163501" y="776"/>
                    </a:lnTo>
                    <a:close/>
                  </a:path>
                </a:pathLst>
              </a:custGeom>
              <a:solidFill>
                <a:srgbClr val="4A77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4" name="Google Shape;304;p22"/>
          <p:cNvGrpSpPr/>
          <p:nvPr/>
        </p:nvGrpSpPr>
        <p:grpSpPr>
          <a:xfrm flipH="1">
            <a:off x="316001" y="323934"/>
            <a:ext cx="8511933" cy="4503517"/>
            <a:chOff x="350039" y="323934"/>
            <a:chExt cx="8511933" cy="4503517"/>
          </a:xfrm>
        </p:grpSpPr>
        <p:grpSp>
          <p:nvGrpSpPr>
            <p:cNvPr id="305" name="Google Shape;305;p22"/>
            <p:cNvGrpSpPr/>
            <p:nvPr/>
          </p:nvGrpSpPr>
          <p:grpSpPr>
            <a:xfrm>
              <a:off x="8522751" y="323934"/>
              <a:ext cx="339221" cy="693800"/>
              <a:chOff x="8588561" y="316059"/>
              <a:chExt cx="339221" cy="693800"/>
            </a:xfrm>
          </p:grpSpPr>
          <p:grpSp>
            <p:nvGrpSpPr>
              <p:cNvPr id="306" name="Google Shape;306;p22"/>
              <p:cNvGrpSpPr/>
              <p:nvPr/>
            </p:nvGrpSpPr>
            <p:grpSpPr>
              <a:xfrm>
                <a:off x="8588561" y="316059"/>
                <a:ext cx="339221" cy="458575"/>
                <a:chOff x="507836" y="4029059"/>
                <a:chExt cx="339221" cy="458575"/>
              </a:xfrm>
            </p:grpSpPr>
            <p:sp>
              <p:nvSpPr>
                <p:cNvPr id="307" name="Google Shape;307;p22"/>
                <p:cNvSpPr/>
                <p:nvPr/>
              </p:nvSpPr>
              <p:spPr>
                <a:xfrm flipH="1">
                  <a:off x="630685" y="4271263"/>
                  <a:ext cx="216372" cy="21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44" h="203644" extrusionOk="0">
                      <a:moveTo>
                        <a:pt x="0" y="101822"/>
                      </a:moveTo>
                      <a:cubicBezTo>
                        <a:pt x="80963" y="113348"/>
                        <a:pt x="90297" y="122682"/>
                        <a:pt x="101822" y="203644"/>
                      </a:cubicBezTo>
                      <a:cubicBezTo>
                        <a:pt x="113348" y="122682"/>
                        <a:pt x="122682" y="113348"/>
                        <a:pt x="203645" y="101822"/>
                      </a:cubicBezTo>
                      <a:cubicBezTo>
                        <a:pt x="122682" y="90297"/>
                        <a:pt x="113348" y="80963"/>
                        <a:pt x="101822" y="0"/>
                      </a:cubicBezTo>
                      <a:cubicBezTo>
                        <a:pt x="90297" y="80963"/>
                        <a:pt x="80963" y="90297"/>
                        <a:pt x="0" y="1018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22"/>
                <p:cNvSpPr/>
                <p:nvPr/>
              </p:nvSpPr>
              <p:spPr>
                <a:xfrm>
                  <a:off x="507836" y="4029059"/>
                  <a:ext cx="160974" cy="1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1" h="58009" extrusionOk="0">
                      <a:moveTo>
                        <a:pt x="29057" y="58009"/>
                      </a:moveTo>
                      <a:cubicBezTo>
                        <a:pt x="45043" y="58009"/>
                        <a:pt x="58061" y="44991"/>
                        <a:pt x="58061" y="29005"/>
                      </a:cubicBezTo>
                      <a:cubicBezTo>
                        <a:pt x="58061" y="13018"/>
                        <a:pt x="45043" y="0"/>
                        <a:pt x="29057" y="0"/>
                      </a:cubicBezTo>
                      <a:cubicBezTo>
                        <a:pt x="25307" y="0"/>
                        <a:pt x="21662" y="677"/>
                        <a:pt x="18226" y="2083"/>
                      </a:cubicBezTo>
                      <a:cubicBezTo>
                        <a:pt x="16559" y="2760"/>
                        <a:pt x="15778" y="4635"/>
                        <a:pt x="16455" y="6249"/>
                      </a:cubicBezTo>
                      <a:cubicBezTo>
                        <a:pt x="17132" y="7915"/>
                        <a:pt x="18955" y="8696"/>
                        <a:pt x="20621" y="8019"/>
                      </a:cubicBezTo>
                      <a:cubicBezTo>
                        <a:pt x="23277" y="6926"/>
                        <a:pt x="26141" y="6405"/>
                        <a:pt x="29057" y="6405"/>
                      </a:cubicBezTo>
                      <a:cubicBezTo>
                        <a:pt x="41502" y="6405"/>
                        <a:pt x="51656" y="16559"/>
                        <a:pt x="51656" y="29005"/>
                      </a:cubicBezTo>
                      <a:cubicBezTo>
                        <a:pt x="51656" y="41450"/>
                        <a:pt x="41502" y="51604"/>
                        <a:pt x="29057" y="51604"/>
                      </a:cubicBezTo>
                      <a:cubicBezTo>
                        <a:pt x="16611" y="51604"/>
                        <a:pt x="6457" y="41450"/>
                        <a:pt x="6457" y="29005"/>
                      </a:cubicBezTo>
                      <a:cubicBezTo>
                        <a:pt x="6457" y="26818"/>
                        <a:pt x="6769" y="24630"/>
                        <a:pt x="7394" y="22600"/>
                      </a:cubicBezTo>
                      <a:cubicBezTo>
                        <a:pt x="7915" y="20881"/>
                        <a:pt x="6926" y="19111"/>
                        <a:pt x="5207" y="18590"/>
                      </a:cubicBezTo>
                      <a:cubicBezTo>
                        <a:pt x="3489" y="18069"/>
                        <a:pt x="1718" y="19059"/>
                        <a:pt x="1198" y="20777"/>
                      </a:cubicBezTo>
                      <a:cubicBezTo>
                        <a:pt x="417" y="23433"/>
                        <a:pt x="0" y="26245"/>
                        <a:pt x="0" y="29005"/>
                      </a:cubicBezTo>
                      <a:cubicBezTo>
                        <a:pt x="0" y="44991"/>
                        <a:pt x="13018" y="58009"/>
                        <a:pt x="29005" y="58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9" name="Google Shape;309;p22"/>
              <p:cNvSpPr/>
              <p:nvPr/>
            </p:nvSpPr>
            <p:spPr>
              <a:xfrm rot="10800000" flipH="1">
                <a:off x="8592126" y="856000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22"/>
            <p:cNvGrpSpPr/>
            <p:nvPr/>
          </p:nvGrpSpPr>
          <p:grpSpPr>
            <a:xfrm rot="10800000">
              <a:off x="350039" y="4380538"/>
              <a:ext cx="363182" cy="446914"/>
              <a:chOff x="8430773" y="316049"/>
              <a:chExt cx="363182" cy="446914"/>
            </a:xfrm>
          </p:grpSpPr>
          <p:sp>
            <p:nvSpPr>
              <p:cNvPr id="311" name="Google Shape;311;p22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4748824" y="1773092"/>
            <a:ext cx="36765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" name="Google Shape;16;p3"/>
          <p:cNvGrpSpPr/>
          <p:nvPr/>
        </p:nvGrpSpPr>
        <p:grpSpPr>
          <a:xfrm>
            <a:off x="350039" y="316049"/>
            <a:ext cx="8444172" cy="867490"/>
            <a:chOff x="350039" y="316049"/>
            <a:chExt cx="8444172" cy="867490"/>
          </a:xfrm>
        </p:grpSpPr>
        <p:grpSp>
          <p:nvGrpSpPr>
            <p:cNvPr id="17" name="Google Shape;17;p3"/>
            <p:cNvGrpSpPr/>
            <p:nvPr/>
          </p:nvGrpSpPr>
          <p:grpSpPr>
            <a:xfrm>
              <a:off x="8424003" y="373676"/>
              <a:ext cx="370207" cy="331639"/>
              <a:chOff x="8609341" y="284788"/>
              <a:chExt cx="370207" cy="331639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8763176" y="284788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8609341" y="462568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flipH="1">
              <a:off x="350039" y="316049"/>
              <a:ext cx="363182" cy="867490"/>
              <a:chOff x="8430773" y="316049"/>
              <a:chExt cx="363182" cy="867490"/>
            </a:xfrm>
          </p:grpSpPr>
          <p:sp>
            <p:nvSpPr>
              <p:cNvPr id="21" name="Google Shape;21;p3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45469" y="2427171"/>
            <a:ext cx="337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128225" y="2427171"/>
            <a:ext cx="337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128225" y="2019157"/>
            <a:ext cx="33786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045471" y="2019157"/>
            <a:ext cx="33786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-280667" y="316049"/>
            <a:ext cx="9074622" cy="4830807"/>
            <a:chOff x="-280667" y="316049"/>
            <a:chExt cx="9074622" cy="4830807"/>
          </a:xfrm>
        </p:grpSpPr>
        <p:grpSp>
          <p:nvGrpSpPr>
            <p:cNvPr id="39" name="Google Shape;39;p5"/>
            <p:cNvGrpSpPr/>
            <p:nvPr/>
          </p:nvGrpSpPr>
          <p:grpSpPr>
            <a:xfrm>
              <a:off x="350039" y="316049"/>
              <a:ext cx="8443916" cy="3085309"/>
              <a:chOff x="350039" y="316049"/>
              <a:chExt cx="8443916" cy="3085309"/>
            </a:xfrm>
          </p:grpSpPr>
          <p:grpSp>
            <p:nvGrpSpPr>
              <p:cNvPr id="40" name="Google Shape;40;p5"/>
              <p:cNvGrpSpPr/>
              <p:nvPr/>
            </p:nvGrpSpPr>
            <p:grpSpPr>
              <a:xfrm>
                <a:off x="8383189" y="316049"/>
                <a:ext cx="410766" cy="867490"/>
                <a:chOff x="8383189" y="316049"/>
                <a:chExt cx="410766" cy="867490"/>
              </a:xfrm>
            </p:grpSpPr>
            <p:sp>
              <p:nvSpPr>
                <p:cNvPr id="41" name="Google Shape;41;p5"/>
                <p:cNvSpPr/>
                <p:nvPr/>
              </p:nvSpPr>
              <p:spPr>
                <a:xfrm flipH="1">
                  <a:off x="8430773" y="316049"/>
                  <a:ext cx="216372" cy="21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44" h="203644" extrusionOk="0">
                      <a:moveTo>
                        <a:pt x="0" y="101822"/>
                      </a:moveTo>
                      <a:cubicBezTo>
                        <a:pt x="80963" y="113348"/>
                        <a:pt x="90297" y="122682"/>
                        <a:pt x="101822" y="203644"/>
                      </a:cubicBezTo>
                      <a:cubicBezTo>
                        <a:pt x="113348" y="122682"/>
                        <a:pt x="122682" y="113348"/>
                        <a:pt x="203645" y="101822"/>
                      </a:cubicBezTo>
                      <a:cubicBezTo>
                        <a:pt x="122682" y="90297"/>
                        <a:pt x="113348" y="80963"/>
                        <a:pt x="101822" y="0"/>
                      </a:cubicBezTo>
                      <a:cubicBezTo>
                        <a:pt x="90297" y="80963"/>
                        <a:pt x="80963" y="90297"/>
                        <a:pt x="0" y="1018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 flipH="1">
                  <a:off x="8640096" y="609104"/>
                  <a:ext cx="153859" cy="153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66" h="104666" extrusionOk="0">
                      <a:moveTo>
                        <a:pt x="0" y="52333"/>
                      </a:moveTo>
                      <a:cubicBezTo>
                        <a:pt x="41606" y="58269"/>
                        <a:pt x="46397" y="63060"/>
                        <a:pt x="52333" y="104666"/>
                      </a:cubicBezTo>
                      <a:cubicBezTo>
                        <a:pt x="58270" y="63060"/>
                        <a:pt x="63060" y="58269"/>
                        <a:pt x="104666" y="52333"/>
                      </a:cubicBezTo>
                      <a:cubicBezTo>
                        <a:pt x="63060" y="46397"/>
                        <a:pt x="58270" y="41606"/>
                        <a:pt x="52333" y="0"/>
                      </a:cubicBezTo>
                      <a:cubicBezTo>
                        <a:pt x="46397" y="41606"/>
                        <a:pt x="41606" y="46397"/>
                        <a:pt x="0" y="523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383189" y="762976"/>
                  <a:ext cx="95162" cy="9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17" h="80817" extrusionOk="0">
                      <a:moveTo>
                        <a:pt x="0" y="40409"/>
                      </a:moveTo>
                      <a:cubicBezTo>
                        <a:pt x="32129" y="44991"/>
                        <a:pt x="35878" y="48688"/>
                        <a:pt x="40409" y="80817"/>
                      </a:cubicBezTo>
                      <a:cubicBezTo>
                        <a:pt x="44991" y="48688"/>
                        <a:pt x="48688" y="44939"/>
                        <a:pt x="80817" y="40409"/>
                      </a:cubicBezTo>
                      <a:cubicBezTo>
                        <a:pt x="48688" y="35826"/>
                        <a:pt x="44939" y="32129"/>
                        <a:pt x="40409" y="0"/>
                      </a:cubicBezTo>
                      <a:cubicBezTo>
                        <a:pt x="35826" y="32129"/>
                        <a:pt x="32129" y="35878"/>
                        <a:pt x="0" y="404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535986" y="1022709"/>
                  <a:ext cx="160974" cy="1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1" h="58009" extrusionOk="0">
                      <a:moveTo>
                        <a:pt x="29057" y="58009"/>
                      </a:moveTo>
                      <a:cubicBezTo>
                        <a:pt x="45043" y="58009"/>
                        <a:pt x="58061" y="44991"/>
                        <a:pt x="58061" y="29005"/>
                      </a:cubicBezTo>
                      <a:cubicBezTo>
                        <a:pt x="58061" y="13018"/>
                        <a:pt x="45043" y="0"/>
                        <a:pt x="29057" y="0"/>
                      </a:cubicBezTo>
                      <a:cubicBezTo>
                        <a:pt x="25307" y="0"/>
                        <a:pt x="21662" y="677"/>
                        <a:pt x="18226" y="2083"/>
                      </a:cubicBezTo>
                      <a:cubicBezTo>
                        <a:pt x="16559" y="2760"/>
                        <a:pt x="15778" y="4635"/>
                        <a:pt x="16455" y="6249"/>
                      </a:cubicBezTo>
                      <a:cubicBezTo>
                        <a:pt x="17132" y="7915"/>
                        <a:pt x="18955" y="8696"/>
                        <a:pt x="20621" y="8019"/>
                      </a:cubicBezTo>
                      <a:cubicBezTo>
                        <a:pt x="23277" y="6926"/>
                        <a:pt x="26141" y="6405"/>
                        <a:pt x="29057" y="6405"/>
                      </a:cubicBezTo>
                      <a:cubicBezTo>
                        <a:pt x="41502" y="6405"/>
                        <a:pt x="51656" y="16559"/>
                        <a:pt x="51656" y="29005"/>
                      </a:cubicBezTo>
                      <a:cubicBezTo>
                        <a:pt x="51656" y="41450"/>
                        <a:pt x="41502" y="51604"/>
                        <a:pt x="29057" y="51604"/>
                      </a:cubicBezTo>
                      <a:cubicBezTo>
                        <a:pt x="16611" y="51604"/>
                        <a:pt x="6457" y="41450"/>
                        <a:pt x="6457" y="29005"/>
                      </a:cubicBezTo>
                      <a:cubicBezTo>
                        <a:pt x="6457" y="26818"/>
                        <a:pt x="6769" y="24630"/>
                        <a:pt x="7394" y="22600"/>
                      </a:cubicBezTo>
                      <a:cubicBezTo>
                        <a:pt x="7915" y="20881"/>
                        <a:pt x="6926" y="19111"/>
                        <a:pt x="5207" y="18590"/>
                      </a:cubicBezTo>
                      <a:cubicBezTo>
                        <a:pt x="3489" y="18069"/>
                        <a:pt x="1718" y="19059"/>
                        <a:pt x="1198" y="20777"/>
                      </a:cubicBezTo>
                      <a:cubicBezTo>
                        <a:pt x="417" y="23433"/>
                        <a:pt x="0" y="26245"/>
                        <a:pt x="0" y="29005"/>
                      </a:cubicBezTo>
                      <a:cubicBezTo>
                        <a:pt x="0" y="44991"/>
                        <a:pt x="13018" y="58009"/>
                        <a:pt x="29005" y="58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" name="Google Shape;45;p5"/>
              <p:cNvGrpSpPr/>
              <p:nvPr/>
            </p:nvGrpSpPr>
            <p:grpSpPr>
              <a:xfrm>
                <a:off x="350039" y="2954425"/>
                <a:ext cx="363193" cy="446933"/>
                <a:chOff x="350039" y="4157075"/>
                <a:chExt cx="363193" cy="446933"/>
              </a:xfrm>
            </p:grpSpPr>
            <p:sp>
              <p:nvSpPr>
                <p:cNvPr id="46" name="Google Shape;46;p5"/>
                <p:cNvSpPr/>
                <p:nvPr/>
              </p:nvSpPr>
              <p:spPr>
                <a:xfrm flipH="1">
                  <a:off x="496860" y="4387637"/>
                  <a:ext cx="216372" cy="21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44" h="203644" extrusionOk="0">
                      <a:moveTo>
                        <a:pt x="0" y="101822"/>
                      </a:moveTo>
                      <a:cubicBezTo>
                        <a:pt x="80963" y="113348"/>
                        <a:pt x="90297" y="122682"/>
                        <a:pt x="101822" y="203644"/>
                      </a:cubicBezTo>
                      <a:cubicBezTo>
                        <a:pt x="113348" y="122682"/>
                        <a:pt x="122682" y="113348"/>
                        <a:pt x="203645" y="101822"/>
                      </a:cubicBezTo>
                      <a:cubicBezTo>
                        <a:pt x="122682" y="90297"/>
                        <a:pt x="113348" y="80963"/>
                        <a:pt x="101822" y="0"/>
                      </a:cubicBezTo>
                      <a:cubicBezTo>
                        <a:pt x="90297" y="80963"/>
                        <a:pt x="80963" y="90297"/>
                        <a:pt x="0" y="1018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 rot="10800000" flipH="1">
                  <a:off x="350039" y="4157075"/>
                  <a:ext cx="153859" cy="153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66" h="104666" extrusionOk="0">
                      <a:moveTo>
                        <a:pt x="0" y="52333"/>
                      </a:moveTo>
                      <a:cubicBezTo>
                        <a:pt x="41606" y="58269"/>
                        <a:pt x="46397" y="63060"/>
                        <a:pt x="52333" y="104666"/>
                      </a:cubicBezTo>
                      <a:cubicBezTo>
                        <a:pt x="58270" y="63060"/>
                        <a:pt x="63060" y="58269"/>
                        <a:pt x="104666" y="52333"/>
                      </a:cubicBezTo>
                      <a:cubicBezTo>
                        <a:pt x="63060" y="46397"/>
                        <a:pt x="58270" y="41606"/>
                        <a:pt x="52333" y="0"/>
                      </a:cubicBezTo>
                      <a:cubicBezTo>
                        <a:pt x="46397" y="41606"/>
                        <a:pt x="41606" y="46397"/>
                        <a:pt x="0" y="523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" name="Google Shape;48;p5"/>
            <p:cNvGrpSpPr/>
            <p:nvPr/>
          </p:nvGrpSpPr>
          <p:grpSpPr>
            <a:xfrm>
              <a:off x="-280667" y="3614224"/>
              <a:ext cx="993896" cy="1532632"/>
              <a:chOff x="8691971" y="1597019"/>
              <a:chExt cx="1882379" cy="2902712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9329929" y="3671116"/>
                <a:ext cx="931038" cy="828614"/>
              </a:xfrm>
              <a:custGeom>
                <a:avLst/>
                <a:gdLst/>
                <a:ahLst/>
                <a:cxnLst/>
                <a:rect l="l" t="t" r="r" b="b"/>
                <a:pathLst>
                  <a:path w="480536" h="427672" extrusionOk="0">
                    <a:moveTo>
                      <a:pt x="355092" y="362045"/>
                    </a:moveTo>
                    <a:cubicBezTo>
                      <a:pt x="429863" y="315754"/>
                      <a:pt x="480536" y="221647"/>
                      <a:pt x="480536" y="91821"/>
                    </a:cubicBezTo>
                    <a:cubicBezTo>
                      <a:pt x="480536" y="77438"/>
                      <a:pt x="479203" y="64294"/>
                      <a:pt x="476631" y="52197"/>
                    </a:cubicBezTo>
                    <a:cubicBezTo>
                      <a:pt x="470059" y="21526"/>
                      <a:pt x="442436" y="0"/>
                      <a:pt x="411099" y="0"/>
                    </a:cubicBezTo>
                    <a:lnTo>
                      <a:pt x="69437" y="0"/>
                    </a:lnTo>
                    <a:cubicBezTo>
                      <a:pt x="38100" y="0"/>
                      <a:pt x="10478" y="21526"/>
                      <a:pt x="3905" y="52197"/>
                    </a:cubicBezTo>
                    <a:cubicBezTo>
                      <a:pt x="1334" y="64294"/>
                      <a:pt x="0" y="77438"/>
                      <a:pt x="0" y="91821"/>
                    </a:cubicBezTo>
                    <a:cubicBezTo>
                      <a:pt x="0" y="219742"/>
                      <a:pt x="51149" y="315087"/>
                      <a:pt x="126397" y="361950"/>
                    </a:cubicBezTo>
                    <a:cubicBezTo>
                      <a:pt x="135731" y="367760"/>
                      <a:pt x="133160" y="381857"/>
                      <a:pt x="122301" y="383857"/>
                    </a:cubicBezTo>
                    <a:lnTo>
                      <a:pt x="121444" y="384048"/>
                    </a:lnTo>
                    <a:cubicBezTo>
                      <a:pt x="100489" y="387953"/>
                      <a:pt x="85249" y="406336"/>
                      <a:pt x="85249" y="427672"/>
                    </a:cubicBezTo>
                    <a:lnTo>
                      <a:pt x="395383" y="427672"/>
                    </a:lnTo>
                    <a:cubicBezTo>
                      <a:pt x="395383" y="406336"/>
                      <a:pt x="380143" y="387953"/>
                      <a:pt x="359188" y="384048"/>
                    </a:cubicBezTo>
                    <a:cubicBezTo>
                      <a:pt x="348425" y="382048"/>
                      <a:pt x="345853" y="367855"/>
                      <a:pt x="355187" y="3620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9474987" y="3823070"/>
                <a:ext cx="634101" cy="18455"/>
              </a:xfrm>
              <a:custGeom>
                <a:avLst/>
                <a:gdLst/>
                <a:ahLst/>
                <a:cxnLst/>
                <a:rect l="l" t="t" r="r" b="b"/>
                <a:pathLst>
                  <a:path w="327278" h="9525" extrusionOk="0">
                    <a:moveTo>
                      <a:pt x="0" y="0"/>
                    </a:moveTo>
                    <a:lnTo>
                      <a:pt x="32727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8773382" y="2190308"/>
                <a:ext cx="798903" cy="1481910"/>
              </a:xfrm>
              <a:custGeom>
                <a:avLst/>
                <a:gdLst/>
                <a:ahLst/>
                <a:cxnLst/>
                <a:rect l="l" t="t" r="r" b="b"/>
                <a:pathLst>
                  <a:path w="412337" h="764857" extrusionOk="0">
                    <a:moveTo>
                      <a:pt x="0" y="0"/>
                    </a:moveTo>
                    <a:cubicBezTo>
                      <a:pt x="0" y="0"/>
                      <a:pt x="412337" y="448913"/>
                      <a:pt x="412337" y="7648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9946595" y="2319211"/>
                <a:ext cx="551610" cy="1352728"/>
              </a:xfrm>
              <a:custGeom>
                <a:avLst/>
                <a:gdLst/>
                <a:ahLst/>
                <a:cxnLst/>
                <a:rect l="l" t="t" r="r" b="b"/>
                <a:pathLst>
                  <a:path w="284702" h="698182" extrusionOk="0">
                    <a:moveTo>
                      <a:pt x="0" y="698182"/>
                    </a:moveTo>
                    <a:cubicBezTo>
                      <a:pt x="0" y="698182"/>
                      <a:pt x="82201" y="304895"/>
                      <a:pt x="284702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8691971" y="2149392"/>
                <a:ext cx="956110" cy="1522672"/>
              </a:xfrm>
              <a:custGeom>
                <a:avLst/>
                <a:gdLst/>
                <a:ahLst/>
                <a:cxnLst/>
                <a:rect l="l" t="t" r="r" b="b"/>
                <a:pathLst>
                  <a:path w="493476" h="785895" extrusionOk="0">
                    <a:moveTo>
                      <a:pt x="434766" y="785896"/>
                    </a:moveTo>
                    <a:cubicBezTo>
                      <a:pt x="434766" y="785896"/>
                      <a:pt x="128252" y="563297"/>
                      <a:pt x="138062" y="517672"/>
                    </a:cubicBezTo>
                    <a:cubicBezTo>
                      <a:pt x="147873" y="472047"/>
                      <a:pt x="259220" y="528626"/>
                      <a:pt x="258935" y="487287"/>
                    </a:cubicBezTo>
                    <a:cubicBezTo>
                      <a:pt x="258649" y="445949"/>
                      <a:pt x="-99872" y="159627"/>
                      <a:pt x="27287" y="33802"/>
                    </a:cubicBezTo>
                    <a:cubicBezTo>
                      <a:pt x="154445" y="-92119"/>
                      <a:pt x="343421" y="168390"/>
                      <a:pt x="382569" y="250115"/>
                    </a:cubicBezTo>
                    <a:cubicBezTo>
                      <a:pt x="421717" y="331839"/>
                      <a:pt x="390951" y="203347"/>
                      <a:pt x="435147" y="193631"/>
                    </a:cubicBezTo>
                    <a:cubicBezTo>
                      <a:pt x="496679" y="180201"/>
                      <a:pt x="503251" y="698742"/>
                      <a:pt x="483629" y="7858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9825239" y="2288197"/>
                <a:ext cx="749111" cy="1383948"/>
              </a:xfrm>
              <a:custGeom>
                <a:avLst/>
                <a:gdLst/>
                <a:ahLst/>
                <a:cxnLst/>
                <a:rect l="l" t="t" r="r" b="b"/>
                <a:pathLst>
                  <a:path w="386638" h="714296" extrusionOk="0">
                    <a:moveTo>
                      <a:pt x="25725" y="714201"/>
                    </a:moveTo>
                    <a:cubicBezTo>
                      <a:pt x="25725" y="714201"/>
                      <a:pt x="-14470" y="418259"/>
                      <a:pt x="5627" y="391399"/>
                    </a:cubicBezTo>
                    <a:cubicBezTo>
                      <a:pt x="25725" y="364538"/>
                      <a:pt x="39155" y="401495"/>
                      <a:pt x="62682" y="391399"/>
                    </a:cubicBezTo>
                    <a:cubicBezTo>
                      <a:pt x="86114" y="381302"/>
                      <a:pt x="163266" y="-52276"/>
                      <a:pt x="324239" y="5255"/>
                    </a:cubicBezTo>
                    <a:cubicBezTo>
                      <a:pt x="485211" y="62786"/>
                      <a:pt x="279947" y="270717"/>
                      <a:pt x="313380" y="310151"/>
                    </a:cubicBezTo>
                    <a:cubicBezTo>
                      <a:pt x="337097" y="338154"/>
                      <a:pt x="346908" y="264621"/>
                      <a:pt x="373769" y="338440"/>
                    </a:cubicBezTo>
                    <a:cubicBezTo>
                      <a:pt x="400629" y="412259"/>
                      <a:pt x="121166" y="714296"/>
                      <a:pt x="121166" y="7142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9493276" y="1597019"/>
                <a:ext cx="769478" cy="1433049"/>
              </a:xfrm>
              <a:custGeom>
                <a:avLst/>
                <a:gdLst/>
                <a:ahLst/>
                <a:cxnLst/>
                <a:rect l="l" t="t" r="r" b="b"/>
                <a:pathLst>
                  <a:path w="397150" h="739638" extrusionOk="0">
                    <a:moveTo>
                      <a:pt x="21357" y="478940"/>
                    </a:moveTo>
                    <a:cubicBezTo>
                      <a:pt x="21357" y="478940"/>
                      <a:pt x="-34936" y="99654"/>
                      <a:pt x="35263" y="192142"/>
                    </a:cubicBezTo>
                    <a:cubicBezTo>
                      <a:pt x="91651" y="266437"/>
                      <a:pt x="107368" y="245482"/>
                      <a:pt x="128799" y="158995"/>
                    </a:cubicBezTo>
                    <a:cubicBezTo>
                      <a:pt x="155945" y="49553"/>
                      <a:pt x="232431" y="-10264"/>
                      <a:pt x="318918" y="1451"/>
                    </a:cubicBezTo>
                    <a:cubicBezTo>
                      <a:pt x="352446" y="5928"/>
                      <a:pt x="367972" y="22216"/>
                      <a:pt x="329681" y="125657"/>
                    </a:cubicBezTo>
                    <a:cubicBezTo>
                      <a:pt x="313489" y="169472"/>
                      <a:pt x="386545" y="138230"/>
                      <a:pt x="396166" y="158995"/>
                    </a:cubicBezTo>
                    <a:cubicBezTo>
                      <a:pt x="413406" y="196047"/>
                      <a:pt x="198617" y="621815"/>
                      <a:pt x="198617" y="73963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9759539" y="1599829"/>
                <a:ext cx="270057" cy="2072831"/>
              </a:xfrm>
              <a:custGeom>
                <a:avLst/>
                <a:gdLst/>
                <a:ahLst/>
                <a:cxnLst/>
                <a:rect l="l" t="t" r="r" b="b"/>
                <a:pathLst>
                  <a:path w="139384" h="1069848" extrusionOk="0">
                    <a:moveTo>
                      <a:pt x="139385" y="0"/>
                    </a:moveTo>
                    <a:cubicBezTo>
                      <a:pt x="139385" y="0"/>
                      <a:pt x="-33303" y="485489"/>
                      <a:pt x="5749" y="106984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13225" y="796050"/>
            <a:ext cx="4107000" cy="10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713225" y="1853242"/>
            <a:ext cx="4107000" cy="24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261125" y="761999"/>
            <a:ext cx="2868600" cy="361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grpSp>
        <p:nvGrpSpPr>
          <p:cNvPr id="74" name="Google Shape;74;p7"/>
          <p:cNvGrpSpPr/>
          <p:nvPr/>
        </p:nvGrpSpPr>
        <p:grpSpPr>
          <a:xfrm>
            <a:off x="350039" y="316049"/>
            <a:ext cx="8443916" cy="4511403"/>
            <a:chOff x="350039" y="316049"/>
            <a:chExt cx="8443916" cy="4511403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8383189" y="316049"/>
              <a:ext cx="410766" cy="867490"/>
              <a:chOff x="8383189" y="316049"/>
              <a:chExt cx="410766" cy="867490"/>
            </a:xfrm>
          </p:grpSpPr>
          <p:sp>
            <p:nvSpPr>
              <p:cNvPr id="76" name="Google Shape;76;p7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>
                <a:off x="8383189" y="762976"/>
                <a:ext cx="9516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80817" h="80817" extrusionOk="0">
                    <a:moveTo>
                      <a:pt x="0" y="40409"/>
                    </a:moveTo>
                    <a:cubicBezTo>
                      <a:pt x="32129" y="44991"/>
                      <a:pt x="35878" y="48688"/>
                      <a:pt x="40409" y="80817"/>
                    </a:cubicBezTo>
                    <a:cubicBezTo>
                      <a:pt x="44991" y="48688"/>
                      <a:pt x="48688" y="44939"/>
                      <a:pt x="80817" y="40409"/>
                    </a:cubicBezTo>
                    <a:cubicBezTo>
                      <a:pt x="48688" y="35826"/>
                      <a:pt x="44939" y="32129"/>
                      <a:pt x="40409" y="0"/>
                    </a:cubicBezTo>
                    <a:cubicBezTo>
                      <a:pt x="35826" y="32129"/>
                      <a:pt x="32129" y="35878"/>
                      <a:pt x="0" y="40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7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7"/>
            <p:cNvGrpSpPr/>
            <p:nvPr/>
          </p:nvGrpSpPr>
          <p:grpSpPr>
            <a:xfrm rot="10800000">
              <a:off x="350039" y="4380538"/>
              <a:ext cx="363182" cy="446914"/>
              <a:chOff x="8430773" y="316049"/>
              <a:chExt cx="363182" cy="446914"/>
            </a:xfrm>
          </p:grpSpPr>
          <p:sp>
            <p:nvSpPr>
              <p:cNvPr id="81" name="Google Shape;81;p7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-280667" y="316049"/>
            <a:ext cx="9074622" cy="4830807"/>
            <a:chOff x="-280667" y="316049"/>
            <a:chExt cx="9074622" cy="4830807"/>
          </a:xfrm>
        </p:grpSpPr>
        <p:grpSp>
          <p:nvGrpSpPr>
            <p:cNvPr id="87" name="Google Shape;87;p8"/>
            <p:cNvGrpSpPr/>
            <p:nvPr/>
          </p:nvGrpSpPr>
          <p:grpSpPr>
            <a:xfrm>
              <a:off x="350039" y="316049"/>
              <a:ext cx="8443916" cy="3085309"/>
              <a:chOff x="350039" y="316049"/>
              <a:chExt cx="8443916" cy="3085309"/>
            </a:xfrm>
          </p:grpSpPr>
          <p:grpSp>
            <p:nvGrpSpPr>
              <p:cNvPr id="88" name="Google Shape;88;p8"/>
              <p:cNvGrpSpPr/>
              <p:nvPr/>
            </p:nvGrpSpPr>
            <p:grpSpPr>
              <a:xfrm>
                <a:off x="8383189" y="316049"/>
                <a:ext cx="410766" cy="867490"/>
                <a:chOff x="8383189" y="316049"/>
                <a:chExt cx="410766" cy="867490"/>
              </a:xfrm>
            </p:grpSpPr>
            <p:sp>
              <p:nvSpPr>
                <p:cNvPr id="89" name="Google Shape;89;p8"/>
                <p:cNvSpPr/>
                <p:nvPr/>
              </p:nvSpPr>
              <p:spPr>
                <a:xfrm flipH="1">
                  <a:off x="8430773" y="316049"/>
                  <a:ext cx="216372" cy="21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44" h="203644" extrusionOk="0">
                      <a:moveTo>
                        <a:pt x="0" y="101822"/>
                      </a:moveTo>
                      <a:cubicBezTo>
                        <a:pt x="80963" y="113348"/>
                        <a:pt x="90297" y="122682"/>
                        <a:pt x="101822" y="203644"/>
                      </a:cubicBezTo>
                      <a:cubicBezTo>
                        <a:pt x="113348" y="122682"/>
                        <a:pt x="122682" y="113348"/>
                        <a:pt x="203645" y="101822"/>
                      </a:cubicBezTo>
                      <a:cubicBezTo>
                        <a:pt x="122682" y="90297"/>
                        <a:pt x="113348" y="80963"/>
                        <a:pt x="101822" y="0"/>
                      </a:cubicBezTo>
                      <a:cubicBezTo>
                        <a:pt x="90297" y="80963"/>
                        <a:pt x="80963" y="90297"/>
                        <a:pt x="0" y="1018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8"/>
                <p:cNvSpPr/>
                <p:nvPr/>
              </p:nvSpPr>
              <p:spPr>
                <a:xfrm flipH="1">
                  <a:off x="8640096" y="609104"/>
                  <a:ext cx="153859" cy="153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66" h="104666" extrusionOk="0">
                      <a:moveTo>
                        <a:pt x="0" y="52333"/>
                      </a:moveTo>
                      <a:cubicBezTo>
                        <a:pt x="41606" y="58269"/>
                        <a:pt x="46397" y="63060"/>
                        <a:pt x="52333" y="104666"/>
                      </a:cubicBezTo>
                      <a:cubicBezTo>
                        <a:pt x="58270" y="63060"/>
                        <a:pt x="63060" y="58269"/>
                        <a:pt x="104666" y="52333"/>
                      </a:cubicBezTo>
                      <a:cubicBezTo>
                        <a:pt x="63060" y="46397"/>
                        <a:pt x="58270" y="41606"/>
                        <a:pt x="52333" y="0"/>
                      </a:cubicBezTo>
                      <a:cubicBezTo>
                        <a:pt x="46397" y="41606"/>
                        <a:pt x="41606" y="46397"/>
                        <a:pt x="0" y="523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8"/>
                <p:cNvSpPr/>
                <p:nvPr/>
              </p:nvSpPr>
              <p:spPr>
                <a:xfrm>
                  <a:off x="8383189" y="762976"/>
                  <a:ext cx="95162" cy="9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17" h="80817" extrusionOk="0">
                      <a:moveTo>
                        <a:pt x="0" y="40409"/>
                      </a:moveTo>
                      <a:cubicBezTo>
                        <a:pt x="32129" y="44991"/>
                        <a:pt x="35878" y="48688"/>
                        <a:pt x="40409" y="80817"/>
                      </a:cubicBezTo>
                      <a:cubicBezTo>
                        <a:pt x="44991" y="48688"/>
                        <a:pt x="48688" y="44939"/>
                        <a:pt x="80817" y="40409"/>
                      </a:cubicBezTo>
                      <a:cubicBezTo>
                        <a:pt x="48688" y="35826"/>
                        <a:pt x="44939" y="32129"/>
                        <a:pt x="40409" y="0"/>
                      </a:cubicBezTo>
                      <a:cubicBezTo>
                        <a:pt x="35826" y="32129"/>
                        <a:pt x="32129" y="35878"/>
                        <a:pt x="0" y="404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8"/>
                <p:cNvSpPr/>
                <p:nvPr/>
              </p:nvSpPr>
              <p:spPr>
                <a:xfrm>
                  <a:off x="8535986" y="1022709"/>
                  <a:ext cx="160974" cy="1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61" h="58009" extrusionOk="0">
                      <a:moveTo>
                        <a:pt x="29057" y="58009"/>
                      </a:moveTo>
                      <a:cubicBezTo>
                        <a:pt x="45043" y="58009"/>
                        <a:pt x="58061" y="44991"/>
                        <a:pt x="58061" y="29005"/>
                      </a:cubicBezTo>
                      <a:cubicBezTo>
                        <a:pt x="58061" y="13018"/>
                        <a:pt x="45043" y="0"/>
                        <a:pt x="29057" y="0"/>
                      </a:cubicBezTo>
                      <a:cubicBezTo>
                        <a:pt x="25307" y="0"/>
                        <a:pt x="21662" y="677"/>
                        <a:pt x="18226" y="2083"/>
                      </a:cubicBezTo>
                      <a:cubicBezTo>
                        <a:pt x="16559" y="2760"/>
                        <a:pt x="15778" y="4635"/>
                        <a:pt x="16455" y="6249"/>
                      </a:cubicBezTo>
                      <a:cubicBezTo>
                        <a:pt x="17132" y="7915"/>
                        <a:pt x="18955" y="8696"/>
                        <a:pt x="20621" y="8019"/>
                      </a:cubicBezTo>
                      <a:cubicBezTo>
                        <a:pt x="23277" y="6926"/>
                        <a:pt x="26141" y="6405"/>
                        <a:pt x="29057" y="6405"/>
                      </a:cubicBezTo>
                      <a:cubicBezTo>
                        <a:pt x="41502" y="6405"/>
                        <a:pt x="51656" y="16559"/>
                        <a:pt x="51656" y="29005"/>
                      </a:cubicBezTo>
                      <a:cubicBezTo>
                        <a:pt x="51656" y="41450"/>
                        <a:pt x="41502" y="51604"/>
                        <a:pt x="29057" y="51604"/>
                      </a:cubicBezTo>
                      <a:cubicBezTo>
                        <a:pt x="16611" y="51604"/>
                        <a:pt x="6457" y="41450"/>
                        <a:pt x="6457" y="29005"/>
                      </a:cubicBezTo>
                      <a:cubicBezTo>
                        <a:pt x="6457" y="26818"/>
                        <a:pt x="6769" y="24630"/>
                        <a:pt x="7394" y="22600"/>
                      </a:cubicBezTo>
                      <a:cubicBezTo>
                        <a:pt x="7915" y="20881"/>
                        <a:pt x="6926" y="19111"/>
                        <a:pt x="5207" y="18590"/>
                      </a:cubicBezTo>
                      <a:cubicBezTo>
                        <a:pt x="3489" y="18069"/>
                        <a:pt x="1718" y="19059"/>
                        <a:pt x="1198" y="20777"/>
                      </a:cubicBezTo>
                      <a:cubicBezTo>
                        <a:pt x="417" y="23433"/>
                        <a:pt x="0" y="26245"/>
                        <a:pt x="0" y="29005"/>
                      </a:cubicBezTo>
                      <a:cubicBezTo>
                        <a:pt x="0" y="44991"/>
                        <a:pt x="13018" y="58009"/>
                        <a:pt x="29005" y="580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" name="Google Shape;93;p8"/>
              <p:cNvGrpSpPr/>
              <p:nvPr/>
            </p:nvGrpSpPr>
            <p:grpSpPr>
              <a:xfrm>
                <a:off x="350039" y="2954425"/>
                <a:ext cx="363193" cy="446933"/>
                <a:chOff x="350039" y="4157075"/>
                <a:chExt cx="363193" cy="446933"/>
              </a:xfrm>
            </p:grpSpPr>
            <p:sp>
              <p:nvSpPr>
                <p:cNvPr id="94" name="Google Shape;94;p8"/>
                <p:cNvSpPr/>
                <p:nvPr/>
              </p:nvSpPr>
              <p:spPr>
                <a:xfrm flipH="1">
                  <a:off x="496860" y="4387637"/>
                  <a:ext cx="216372" cy="216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44" h="203644" extrusionOk="0">
                      <a:moveTo>
                        <a:pt x="0" y="101822"/>
                      </a:moveTo>
                      <a:cubicBezTo>
                        <a:pt x="80963" y="113348"/>
                        <a:pt x="90297" y="122682"/>
                        <a:pt x="101822" y="203644"/>
                      </a:cubicBezTo>
                      <a:cubicBezTo>
                        <a:pt x="113348" y="122682"/>
                        <a:pt x="122682" y="113348"/>
                        <a:pt x="203645" y="101822"/>
                      </a:cubicBezTo>
                      <a:cubicBezTo>
                        <a:pt x="122682" y="90297"/>
                        <a:pt x="113348" y="80963"/>
                        <a:pt x="101822" y="0"/>
                      </a:cubicBezTo>
                      <a:cubicBezTo>
                        <a:pt x="90297" y="80963"/>
                        <a:pt x="80963" y="90297"/>
                        <a:pt x="0" y="10182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8"/>
                <p:cNvSpPr/>
                <p:nvPr/>
              </p:nvSpPr>
              <p:spPr>
                <a:xfrm rot="10800000" flipH="1">
                  <a:off x="350039" y="4157075"/>
                  <a:ext cx="153859" cy="153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66" h="104666" extrusionOk="0">
                      <a:moveTo>
                        <a:pt x="0" y="52333"/>
                      </a:moveTo>
                      <a:cubicBezTo>
                        <a:pt x="41606" y="58269"/>
                        <a:pt x="46397" y="63060"/>
                        <a:pt x="52333" y="104666"/>
                      </a:cubicBezTo>
                      <a:cubicBezTo>
                        <a:pt x="58270" y="63060"/>
                        <a:pt x="63060" y="58269"/>
                        <a:pt x="104666" y="52333"/>
                      </a:cubicBezTo>
                      <a:cubicBezTo>
                        <a:pt x="63060" y="46397"/>
                        <a:pt x="58270" y="41606"/>
                        <a:pt x="52333" y="0"/>
                      </a:cubicBezTo>
                      <a:cubicBezTo>
                        <a:pt x="46397" y="41606"/>
                        <a:pt x="41606" y="46397"/>
                        <a:pt x="0" y="5233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6" name="Google Shape;96;p8"/>
            <p:cNvGrpSpPr/>
            <p:nvPr/>
          </p:nvGrpSpPr>
          <p:grpSpPr>
            <a:xfrm>
              <a:off x="-280667" y="3614224"/>
              <a:ext cx="993896" cy="1532632"/>
              <a:chOff x="8691971" y="1597019"/>
              <a:chExt cx="1882379" cy="2902712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9329929" y="3671116"/>
                <a:ext cx="931038" cy="828614"/>
              </a:xfrm>
              <a:custGeom>
                <a:avLst/>
                <a:gdLst/>
                <a:ahLst/>
                <a:cxnLst/>
                <a:rect l="l" t="t" r="r" b="b"/>
                <a:pathLst>
                  <a:path w="480536" h="427672" extrusionOk="0">
                    <a:moveTo>
                      <a:pt x="355092" y="362045"/>
                    </a:moveTo>
                    <a:cubicBezTo>
                      <a:pt x="429863" y="315754"/>
                      <a:pt x="480536" y="221647"/>
                      <a:pt x="480536" y="91821"/>
                    </a:cubicBezTo>
                    <a:cubicBezTo>
                      <a:pt x="480536" y="77438"/>
                      <a:pt x="479203" y="64294"/>
                      <a:pt x="476631" y="52197"/>
                    </a:cubicBezTo>
                    <a:cubicBezTo>
                      <a:pt x="470059" y="21526"/>
                      <a:pt x="442436" y="0"/>
                      <a:pt x="411099" y="0"/>
                    </a:cubicBezTo>
                    <a:lnTo>
                      <a:pt x="69437" y="0"/>
                    </a:lnTo>
                    <a:cubicBezTo>
                      <a:pt x="38100" y="0"/>
                      <a:pt x="10478" y="21526"/>
                      <a:pt x="3905" y="52197"/>
                    </a:cubicBezTo>
                    <a:cubicBezTo>
                      <a:pt x="1334" y="64294"/>
                      <a:pt x="0" y="77438"/>
                      <a:pt x="0" y="91821"/>
                    </a:cubicBezTo>
                    <a:cubicBezTo>
                      <a:pt x="0" y="219742"/>
                      <a:pt x="51149" y="315087"/>
                      <a:pt x="126397" y="361950"/>
                    </a:cubicBezTo>
                    <a:cubicBezTo>
                      <a:pt x="135731" y="367760"/>
                      <a:pt x="133160" y="381857"/>
                      <a:pt x="122301" y="383857"/>
                    </a:cubicBezTo>
                    <a:lnTo>
                      <a:pt x="121444" y="384048"/>
                    </a:lnTo>
                    <a:cubicBezTo>
                      <a:pt x="100489" y="387953"/>
                      <a:pt x="85249" y="406336"/>
                      <a:pt x="85249" y="427672"/>
                    </a:cubicBezTo>
                    <a:lnTo>
                      <a:pt x="395383" y="427672"/>
                    </a:lnTo>
                    <a:cubicBezTo>
                      <a:pt x="395383" y="406336"/>
                      <a:pt x="380143" y="387953"/>
                      <a:pt x="359188" y="384048"/>
                    </a:cubicBezTo>
                    <a:cubicBezTo>
                      <a:pt x="348425" y="382048"/>
                      <a:pt x="345853" y="367855"/>
                      <a:pt x="355187" y="3620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9474987" y="3823070"/>
                <a:ext cx="634101" cy="18455"/>
              </a:xfrm>
              <a:custGeom>
                <a:avLst/>
                <a:gdLst/>
                <a:ahLst/>
                <a:cxnLst/>
                <a:rect l="l" t="t" r="r" b="b"/>
                <a:pathLst>
                  <a:path w="327278" h="9525" extrusionOk="0">
                    <a:moveTo>
                      <a:pt x="0" y="0"/>
                    </a:moveTo>
                    <a:lnTo>
                      <a:pt x="327279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8773382" y="2190308"/>
                <a:ext cx="798903" cy="1481910"/>
              </a:xfrm>
              <a:custGeom>
                <a:avLst/>
                <a:gdLst/>
                <a:ahLst/>
                <a:cxnLst/>
                <a:rect l="l" t="t" r="r" b="b"/>
                <a:pathLst>
                  <a:path w="412337" h="764857" extrusionOk="0">
                    <a:moveTo>
                      <a:pt x="0" y="0"/>
                    </a:moveTo>
                    <a:cubicBezTo>
                      <a:pt x="0" y="0"/>
                      <a:pt x="412337" y="448913"/>
                      <a:pt x="412337" y="76485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9946595" y="2319211"/>
                <a:ext cx="551610" cy="1352728"/>
              </a:xfrm>
              <a:custGeom>
                <a:avLst/>
                <a:gdLst/>
                <a:ahLst/>
                <a:cxnLst/>
                <a:rect l="l" t="t" r="r" b="b"/>
                <a:pathLst>
                  <a:path w="284702" h="698182" extrusionOk="0">
                    <a:moveTo>
                      <a:pt x="0" y="698182"/>
                    </a:moveTo>
                    <a:cubicBezTo>
                      <a:pt x="0" y="698182"/>
                      <a:pt x="82201" y="304895"/>
                      <a:pt x="284702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8691971" y="2149392"/>
                <a:ext cx="956110" cy="1522672"/>
              </a:xfrm>
              <a:custGeom>
                <a:avLst/>
                <a:gdLst/>
                <a:ahLst/>
                <a:cxnLst/>
                <a:rect l="l" t="t" r="r" b="b"/>
                <a:pathLst>
                  <a:path w="493476" h="785895" extrusionOk="0">
                    <a:moveTo>
                      <a:pt x="434766" y="785896"/>
                    </a:moveTo>
                    <a:cubicBezTo>
                      <a:pt x="434766" y="785896"/>
                      <a:pt x="128252" y="563297"/>
                      <a:pt x="138062" y="517672"/>
                    </a:cubicBezTo>
                    <a:cubicBezTo>
                      <a:pt x="147873" y="472047"/>
                      <a:pt x="259220" y="528626"/>
                      <a:pt x="258935" y="487287"/>
                    </a:cubicBezTo>
                    <a:cubicBezTo>
                      <a:pt x="258649" y="445949"/>
                      <a:pt x="-99872" y="159627"/>
                      <a:pt x="27287" y="33802"/>
                    </a:cubicBezTo>
                    <a:cubicBezTo>
                      <a:pt x="154445" y="-92119"/>
                      <a:pt x="343421" y="168390"/>
                      <a:pt x="382569" y="250115"/>
                    </a:cubicBezTo>
                    <a:cubicBezTo>
                      <a:pt x="421717" y="331839"/>
                      <a:pt x="390951" y="203347"/>
                      <a:pt x="435147" y="193631"/>
                    </a:cubicBezTo>
                    <a:cubicBezTo>
                      <a:pt x="496679" y="180201"/>
                      <a:pt x="503251" y="698742"/>
                      <a:pt x="483629" y="7858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8"/>
              <p:cNvSpPr/>
              <p:nvPr/>
            </p:nvSpPr>
            <p:spPr>
              <a:xfrm>
                <a:off x="9825239" y="2288197"/>
                <a:ext cx="749111" cy="1383948"/>
              </a:xfrm>
              <a:custGeom>
                <a:avLst/>
                <a:gdLst/>
                <a:ahLst/>
                <a:cxnLst/>
                <a:rect l="l" t="t" r="r" b="b"/>
                <a:pathLst>
                  <a:path w="386638" h="714296" extrusionOk="0">
                    <a:moveTo>
                      <a:pt x="25725" y="714201"/>
                    </a:moveTo>
                    <a:cubicBezTo>
                      <a:pt x="25725" y="714201"/>
                      <a:pt x="-14470" y="418259"/>
                      <a:pt x="5627" y="391399"/>
                    </a:cubicBezTo>
                    <a:cubicBezTo>
                      <a:pt x="25725" y="364538"/>
                      <a:pt x="39155" y="401495"/>
                      <a:pt x="62682" y="391399"/>
                    </a:cubicBezTo>
                    <a:cubicBezTo>
                      <a:pt x="86114" y="381302"/>
                      <a:pt x="163266" y="-52276"/>
                      <a:pt x="324239" y="5255"/>
                    </a:cubicBezTo>
                    <a:cubicBezTo>
                      <a:pt x="485211" y="62786"/>
                      <a:pt x="279947" y="270717"/>
                      <a:pt x="313380" y="310151"/>
                    </a:cubicBezTo>
                    <a:cubicBezTo>
                      <a:pt x="337097" y="338154"/>
                      <a:pt x="346908" y="264621"/>
                      <a:pt x="373769" y="338440"/>
                    </a:cubicBezTo>
                    <a:cubicBezTo>
                      <a:pt x="400629" y="412259"/>
                      <a:pt x="121166" y="714296"/>
                      <a:pt x="121166" y="714296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9493276" y="1597019"/>
                <a:ext cx="769478" cy="1433049"/>
              </a:xfrm>
              <a:custGeom>
                <a:avLst/>
                <a:gdLst/>
                <a:ahLst/>
                <a:cxnLst/>
                <a:rect l="l" t="t" r="r" b="b"/>
                <a:pathLst>
                  <a:path w="397150" h="739638" extrusionOk="0">
                    <a:moveTo>
                      <a:pt x="21357" y="478940"/>
                    </a:moveTo>
                    <a:cubicBezTo>
                      <a:pt x="21357" y="478940"/>
                      <a:pt x="-34936" y="99654"/>
                      <a:pt x="35263" y="192142"/>
                    </a:cubicBezTo>
                    <a:cubicBezTo>
                      <a:pt x="91651" y="266437"/>
                      <a:pt x="107368" y="245482"/>
                      <a:pt x="128799" y="158995"/>
                    </a:cubicBezTo>
                    <a:cubicBezTo>
                      <a:pt x="155945" y="49553"/>
                      <a:pt x="232431" y="-10264"/>
                      <a:pt x="318918" y="1451"/>
                    </a:cubicBezTo>
                    <a:cubicBezTo>
                      <a:pt x="352446" y="5928"/>
                      <a:pt x="367972" y="22216"/>
                      <a:pt x="329681" y="125657"/>
                    </a:cubicBezTo>
                    <a:cubicBezTo>
                      <a:pt x="313489" y="169472"/>
                      <a:pt x="386545" y="138230"/>
                      <a:pt x="396166" y="158995"/>
                    </a:cubicBezTo>
                    <a:cubicBezTo>
                      <a:pt x="413406" y="196047"/>
                      <a:pt x="198617" y="621815"/>
                      <a:pt x="198617" y="73963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9759539" y="1599829"/>
                <a:ext cx="270057" cy="2072831"/>
              </a:xfrm>
              <a:custGeom>
                <a:avLst/>
                <a:gdLst/>
                <a:ahLst/>
                <a:cxnLst/>
                <a:rect l="l" t="t" r="r" b="b"/>
                <a:pathLst>
                  <a:path w="139384" h="1069848" extrusionOk="0">
                    <a:moveTo>
                      <a:pt x="139385" y="0"/>
                    </a:moveTo>
                    <a:cubicBezTo>
                      <a:pt x="139385" y="0"/>
                      <a:pt x="-33303" y="485489"/>
                      <a:pt x="5749" y="1069848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/>
          </p:nvPr>
        </p:nvSpPr>
        <p:spPr>
          <a:xfrm>
            <a:off x="1524000" y="1189100"/>
            <a:ext cx="609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1"/>
          </p:nvPr>
        </p:nvSpPr>
        <p:spPr>
          <a:xfrm>
            <a:off x="1524000" y="3153500"/>
            <a:ext cx="60960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350058" y="316049"/>
            <a:ext cx="8456299" cy="4511403"/>
            <a:chOff x="350058" y="316049"/>
            <a:chExt cx="8456299" cy="4511403"/>
          </a:xfrm>
        </p:grpSpPr>
        <p:grpSp>
          <p:nvGrpSpPr>
            <p:cNvPr id="110" name="Google Shape;110;p9"/>
            <p:cNvGrpSpPr/>
            <p:nvPr/>
          </p:nvGrpSpPr>
          <p:grpSpPr>
            <a:xfrm flipH="1">
              <a:off x="350058" y="316049"/>
              <a:ext cx="410766" cy="867490"/>
              <a:chOff x="8383189" y="316049"/>
              <a:chExt cx="410766" cy="867490"/>
            </a:xfrm>
          </p:grpSpPr>
          <p:sp>
            <p:nvSpPr>
              <p:cNvPr id="111" name="Google Shape;111;p9"/>
              <p:cNvSpPr/>
              <p:nvPr/>
            </p:nvSpPr>
            <p:spPr>
              <a:xfrm flipH="1">
                <a:off x="8430773" y="316049"/>
                <a:ext cx="216372" cy="216372"/>
              </a:xfrm>
              <a:custGeom>
                <a:avLst/>
                <a:gdLst/>
                <a:ahLst/>
                <a:cxnLst/>
                <a:rect l="l" t="t" r="r" b="b"/>
                <a:pathLst>
                  <a:path w="203644" h="203644" extrusionOk="0">
                    <a:moveTo>
                      <a:pt x="0" y="101822"/>
                    </a:moveTo>
                    <a:cubicBezTo>
                      <a:pt x="80963" y="113348"/>
                      <a:pt x="90297" y="122682"/>
                      <a:pt x="101822" y="203644"/>
                    </a:cubicBezTo>
                    <a:cubicBezTo>
                      <a:pt x="113348" y="122682"/>
                      <a:pt x="122682" y="113348"/>
                      <a:pt x="203645" y="101822"/>
                    </a:cubicBezTo>
                    <a:cubicBezTo>
                      <a:pt x="122682" y="90297"/>
                      <a:pt x="113348" y="80963"/>
                      <a:pt x="101822" y="0"/>
                    </a:cubicBezTo>
                    <a:cubicBezTo>
                      <a:pt x="90297" y="80963"/>
                      <a:pt x="80963" y="90297"/>
                      <a:pt x="0" y="101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 flipH="1">
                <a:off x="8640096" y="6091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8383189" y="762976"/>
                <a:ext cx="95162" cy="95162"/>
              </a:xfrm>
              <a:custGeom>
                <a:avLst/>
                <a:gdLst/>
                <a:ahLst/>
                <a:cxnLst/>
                <a:rect l="l" t="t" r="r" b="b"/>
                <a:pathLst>
                  <a:path w="80817" h="80817" extrusionOk="0">
                    <a:moveTo>
                      <a:pt x="0" y="40409"/>
                    </a:moveTo>
                    <a:cubicBezTo>
                      <a:pt x="32129" y="44991"/>
                      <a:pt x="35878" y="48688"/>
                      <a:pt x="40409" y="80817"/>
                    </a:cubicBezTo>
                    <a:cubicBezTo>
                      <a:pt x="44991" y="48688"/>
                      <a:pt x="48688" y="44939"/>
                      <a:pt x="80817" y="40409"/>
                    </a:cubicBezTo>
                    <a:cubicBezTo>
                      <a:pt x="48688" y="35826"/>
                      <a:pt x="44939" y="32129"/>
                      <a:pt x="40409" y="0"/>
                    </a:cubicBezTo>
                    <a:cubicBezTo>
                      <a:pt x="35826" y="32129"/>
                      <a:pt x="32129" y="35878"/>
                      <a:pt x="0" y="404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9"/>
            <p:cNvGrpSpPr/>
            <p:nvPr/>
          </p:nvGrpSpPr>
          <p:grpSpPr>
            <a:xfrm>
              <a:off x="8472189" y="4405417"/>
              <a:ext cx="334168" cy="422035"/>
              <a:chOff x="8535986" y="761504"/>
              <a:chExt cx="334168" cy="422035"/>
            </a:xfrm>
          </p:grpSpPr>
          <p:sp>
            <p:nvSpPr>
              <p:cNvPr id="116" name="Google Shape;116;p9"/>
              <p:cNvSpPr/>
              <p:nvPr/>
            </p:nvSpPr>
            <p:spPr>
              <a:xfrm flipH="1">
                <a:off x="8716296" y="761504"/>
                <a:ext cx="153859" cy="153859"/>
              </a:xfrm>
              <a:custGeom>
                <a:avLst/>
                <a:gdLst/>
                <a:ahLst/>
                <a:cxnLst/>
                <a:rect l="l" t="t" r="r" b="b"/>
                <a:pathLst>
                  <a:path w="104666" h="104666" extrusionOk="0">
                    <a:moveTo>
                      <a:pt x="0" y="52333"/>
                    </a:moveTo>
                    <a:cubicBezTo>
                      <a:pt x="41606" y="58269"/>
                      <a:pt x="46397" y="63060"/>
                      <a:pt x="52333" y="104666"/>
                    </a:cubicBezTo>
                    <a:cubicBezTo>
                      <a:pt x="58270" y="63060"/>
                      <a:pt x="63060" y="58269"/>
                      <a:pt x="104666" y="52333"/>
                    </a:cubicBezTo>
                    <a:cubicBezTo>
                      <a:pt x="63060" y="46397"/>
                      <a:pt x="58270" y="41606"/>
                      <a:pt x="52333" y="0"/>
                    </a:cubicBezTo>
                    <a:cubicBezTo>
                      <a:pt x="46397" y="41606"/>
                      <a:pt x="41606" y="46397"/>
                      <a:pt x="0" y="523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9"/>
              <p:cNvSpPr/>
              <p:nvPr/>
            </p:nvSpPr>
            <p:spPr>
              <a:xfrm>
                <a:off x="8535986" y="1022709"/>
                <a:ext cx="160974" cy="160830"/>
              </a:xfrm>
              <a:custGeom>
                <a:avLst/>
                <a:gdLst/>
                <a:ahLst/>
                <a:cxnLst/>
                <a:rect l="l" t="t" r="r" b="b"/>
                <a:pathLst>
                  <a:path w="58061" h="58009" extrusionOk="0">
                    <a:moveTo>
                      <a:pt x="29057" y="58009"/>
                    </a:moveTo>
                    <a:cubicBezTo>
                      <a:pt x="45043" y="58009"/>
                      <a:pt x="58061" y="44991"/>
                      <a:pt x="58061" y="29005"/>
                    </a:cubicBezTo>
                    <a:cubicBezTo>
                      <a:pt x="58061" y="13018"/>
                      <a:pt x="45043" y="0"/>
                      <a:pt x="29057" y="0"/>
                    </a:cubicBezTo>
                    <a:cubicBezTo>
                      <a:pt x="25307" y="0"/>
                      <a:pt x="21662" y="677"/>
                      <a:pt x="18226" y="2083"/>
                    </a:cubicBezTo>
                    <a:cubicBezTo>
                      <a:pt x="16559" y="2760"/>
                      <a:pt x="15778" y="4635"/>
                      <a:pt x="16455" y="6249"/>
                    </a:cubicBezTo>
                    <a:cubicBezTo>
                      <a:pt x="17132" y="7915"/>
                      <a:pt x="18955" y="8696"/>
                      <a:pt x="20621" y="8019"/>
                    </a:cubicBezTo>
                    <a:cubicBezTo>
                      <a:pt x="23277" y="6926"/>
                      <a:pt x="26141" y="6405"/>
                      <a:pt x="29057" y="6405"/>
                    </a:cubicBezTo>
                    <a:cubicBezTo>
                      <a:pt x="41502" y="6405"/>
                      <a:pt x="51656" y="16559"/>
                      <a:pt x="51656" y="29005"/>
                    </a:cubicBezTo>
                    <a:cubicBezTo>
                      <a:pt x="51656" y="41450"/>
                      <a:pt x="41502" y="51604"/>
                      <a:pt x="29057" y="51604"/>
                    </a:cubicBezTo>
                    <a:cubicBezTo>
                      <a:pt x="16611" y="51604"/>
                      <a:pt x="6457" y="41450"/>
                      <a:pt x="6457" y="29005"/>
                    </a:cubicBezTo>
                    <a:cubicBezTo>
                      <a:pt x="6457" y="26818"/>
                      <a:pt x="6769" y="24630"/>
                      <a:pt x="7394" y="22600"/>
                    </a:cubicBezTo>
                    <a:cubicBezTo>
                      <a:pt x="7915" y="20881"/>
                      <a:pt x="6926" y="19111"/>
                      <a:pt x="5207" y="18590"/>
                    </a:cubicBezTo>
                    <a:cubicBezTo>
                      <a:pt x="3489" y="18069"/>
                      <a:pt x="1718" y="19059"/>
                      <a:pt x="1198" y="20777"/>
                    </a:cubicBezTo>
                    <a:cubicBezTo>
                      <a:pt x="417" y="23433"/>
                      <a:pt x="0" y="26245"/>
                      <a:pt x="0" y="29005"/>
                    </a:cubicBezTo>
                    <a:cubicBezTo>
                      <a:pt x="0" y="44991"/>
                      <a:pt x="13018" y="58009"/>
                      <a:pt x="29005" y="5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>
            <a:spLocks noGrp="1"/>
          </p:cNvSpPr>
          <p:nvPr>
            <p:ph type="pic" idx="2"/>
          </p:nvPr>
        </p:nvSpPr>
        <p:spPr>
          <a:xfrm>
            <a:off x="-19500" y="-9750"/>
            <a:ext cx="9183000" cy="5192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666300" y="685800"/>
            <a:ext cx="3458400" cy="107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136775" y="148975"/>
            <a:ext cx="8870400" cy="4845600"/>
          </a:xfrm>
          <a:prstGeom prst="roundRect">
            <a:avLst>
              <a:gd name="adj" fmla="val 5024"/>
            </a:avLst>
          </a:prstGeom>
          <a:solidFill>
            <a:schemeClr val="lt1"/>
          </a:solidFill>
          <a:ln>
            <a:noFill/>
          </a:ln>
          <a:effectLst>
            <a:outerShdw blurRad="57150" dist="66675" dir="318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688638"/>
            <a:ext cx="4363200" cy="890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4" name="Google Shape;124;p11"/>
          <p:cNvSpPr txBox="1">
            <a:spLocks noGrp="1"/>
          </p:cNvSpPr>
          <p:nvPr>
            <p:ph type="subTitle" idx="1"/>
          </p:nvPr>
        </p:nvSpPr>
        <p:spPr>
          <a:xfrm>
            <a:off x="713225" y="2688963"/>
            <a:ext cx="3082200" cy="7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25" name="Google Shape;125;p11"/>
          <p:cNvGrpSpPr/>
          <p:nvPr/>
        </p:nvGrpSpPr>
        <p:grpSpPr>
          <a:xfrm flipH="1">
            <a:off x="350058" y="316049"/>
            <a:ext cx="410766" cy="867490"/>
            <a:chOff x="8383189" y="316049"/>
            <a:chExt cx="410766" cy="867490"/>
          </a:xfrm>
        </p:grpSpPr>
        <p:sp>
          <p:nvSpPr>
            <p:cNvPr id="126" name="Google Shape;126;p11"/>
            <p:cNvSpPr/>
            <p:nvPr/>
          </p:nvSpPr>
          <p:spPr>
            <a:xfrm flipH="1">
              <a:off x="8430773" y="316049"/>
              <a:ext cx="216372" cy="216372"/>
            </a:xfrm>
            <a:custGeom>
              <a:avLst/>
              <a:gdLst/>
              <a:ahLst/>
              <a:cxnLst/>
              <a:rect l="l" t="t" r="r" b="b"/>
              <a:pathLst>
                <a:path w="203644" h="203644" extrusionOk="0">
                  <a:moveTo>
                    <a:pt x="0" y="101822"/>
                  </a:moveTo>
                  <a:cubicBezTo>
                    <a:pt x="80963" y="113348"/>
                    <a:pt x="90297" y="122682"/>
                    <a:pt x="101822" y="203644"/>
                  </a:cubicBezTo>
                  <a:cubicBezTo>
                    <a:pt x="113348" y="122682"/>
                    <a:pt x="122682" y="113348"/>
                    <a:pt x="203645" y="101822"/>
                  </a:cubicBezTo>
                  <a:cubicBezTo>
                    <a:pt x="122682" y="90297"/>
                    <a:pt x="113348" y="80963"/>
                    <a:pt x="101822" y="0"/>
                  </a:cubicBezTo>
                  <a:cubicBezTo>
                    <a:pt x="90297" y="80963"/>
                    <a:pt x="80963" y="90297"/>
                    <a:pt x="0" y="1018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8640096" y="609104"/>
              <a:ext cx="153859" cy="153859"/>
            </a:xfrm>
            <a:custGeom>
              <a:avLst/>
              <a:gdLst/>
              <a:ahLst/>
              <a:cxnLst/>
              <a:rect l="l" t="t" r="r" b="b"/>
              <a:pathLst>
                <a:path w="104666" h="104666" extrusionOk="0">
                  <a:moveTo>
                    <a:pt x="0" y="52333"/>
                  </a:moveTo>
                  <a:cubicBezTo>
                    <a:pt x="41606" y="58269"/>
                    <a:pt x="46397" y="63060"/>
                    <a:pt x="52333" y="104666"/>
                  </a:cubicBezTo>
                  <a:cubicBezTo>
                    <a:pt x="58270" y="63060"/>
                    <a:pt x="63060" y="58269"/>
                    <a:pt x="104666" y="52333"/>
                  </a:cubicBezTo>
                  <a:cubicBezTo>
                    <a:pt x="63060" y="46397"/>
                    <a:pt x="58270" y="41606"/>
                    <a:pt x="52333" y="0"/>
                  </a:cubicBezTo>
                  <a:cubicBezTo>
                    <a:pt x="46397" y="41606"/>
                    <a:pt x="41606" y="46397"/>
                    <a:pt x="0" y="523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8383189" y="762976"/>
              <a:ext cx="95162" cy="95162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8535986" y="1022709"/>
              <a:ext cx="160974" cy="160830"/>
            </a:xfrm>
            <a:custGeom>
              <a:avLst/>
              <a:gdLst/>
              <a:ahLst/>
              <a:cxnLst/>
              <a:rect l="l" t="t" r="r" b="b"/>
              <a:pathLst>
                <a:path w="58061" h="58009" extrusionOk="0">
                  <a:moveTo>
                    <a:pt x="29057" y="58009"/>
                  </a:moveTo>
                  <a:cubicBezTo>
                    <a:pt x="45043" y="58009"/>
                    <a:pt x="58061" y="44991"/>
                    <a:pt x="58061" y="29005"/>
                  </a:cubicBezTo>
                  <a:cubicBezTo>
                    <a:pt x="58061" y="13018"/>
                    <a:pt x="45043" y="0"/>
                    <a:pt x="29057" y="0"/>
                  </a:cubicBezTo>
                  <a:cubicBezTo>
                    <a:pt x="25307" y="0"/>
                    <a:pt x="21662" y="677"/>
                    <a:pt x="18226" y="2083"/>
                  </a:cubicBezTo>
                  <a:cubicBezTo>
                    <a:pt x="16559" y="2760"/>
                    <a:pt x="15778" y="4635"/>
                    <a:pt x="16455" y="6249"/>
                  </a:cubicBezTo>
                  <a:cubicBezTo>
                    <a:pt x="17132" y="7915"/>
                    <a:pt x="18955" y="8696"/>
                    <a:pt x="20621" y="8019"/>
                  </a:cubicBezTo>
                  <a:cubicBezTo>
                    <a:pt x="23277" y="6926"/>
                    <a:pt x="26141" y="6405"/>
                    <a:pt x="29057" y="6405"/>
                  </a:cubicBezTo>
                  <a:cubicBezTo>
                    <a:pt x="41502" y="6405"/>
                    <a:pt x="51656" y="16559"/>
                    <a:pt x="51656" y="29005"/>
                  </a:cubicBezTo>
                  <a:cubicBezTo>
                    <a:pt x="51656" y="41450"/>
                    <a:pt x="41502" y="51604"/>
                    <a:pt x="29057" y="51604"/>
                  </a:cubicBezTo>
                  <a:cubicBezTo>
                    <a:pt x="16611" y="51604"/>
                    <a:pt x="6457" y="41450"/>
                    <a:pt x="6457" y="29005"/>
                  </a:cubicBezTo>
                  <a:cubicBezTo>
                    <a:pt x="6457" y="26818"/>
                    <a:pt x="6769" y="24630"/>
                    <a:pt x="7394" y="22600"/>
                  </a:cubicBezTo>
                  <a:cubicBezTo>
                    <a:pt x="7915" y="20881"/>
                    <a:pt x="6926" y="19111"/>
                    <a:pt x="5207" y="18590"/>
                  </a:cubicBezTo>
                  <a:cubicBezTo>
                    <a:pt x="3489" y="18069"/>
                    <a:pt x="1718" y="19059"/>
                    <a:pt x="1198" y="20777"/>
                  </a:cubicBezTo>
                  <a:cubicBezTo>
                    <a:pt x="417" y="23433"/>
                    <a:pt x="0" y="26245"/>
                    <a:pt x="0" y="29005"/>
                  </a:cubicBezTo>
                  <a:cubicBezTo>
                    <a:pt x="0" y="44991"/>
                    <a:pt x="13018" y="58009"/>
                    <a:pt x="29005" y="580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Sans"/>
              <a:buNone/>
              <a:defRPr sz="3000" b="1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 txBox="1">
            <a:spLocks noGrp="1"/>
          </p:cNvSpPr>
          <p:nvPr>
            <p:ph type="ctrTitle"/>
          </p:nvPr>
        </p:nvSpPr>
        <p:spPr>
          <a:xfrm>
            <a:off x="713225" y="1288850"/>
            <a:ext cx="4805400" cy="19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Aplikasi Mobile</a:t>
            </a:r>
            <a:br>
              <a:rPr lang="en" dirty="0">
                <a:solidFill>
                  <a:srgbClr val="2034D0"/>
                </a:solidFill>
              </a:rPr>
            </a:br>
            <a:r>
              <a:rPr lang="en" dirty="0">
                <a:solidFill>
                  <a:srgbClr val="2034D0"/>
                </a:solidFill>
              </a:rPr>
              <a:t>“TODO App”</a:t>
            </a:r>
            <a:endParaRPr b="0" dirty="0">
              <a:solidFill>
                <a:srgbClr val="2034D0"/>
              </a:solidFill>
            </a:endParaRPr>
          </a:p>
        </p:txBody>
      </p:sp>
      <p:sp>
        <p:nvSpPr>
          <p:cNvPr id="324" name="Google Shape;324;p26"/>
          <p:cNvSpPr txBox="1">
            <a:spLocks noGrp="1"/>
          </p:cNvSpPr>
          <p:nvPr>
            <p:ph type="subTitle" idx="1"/>
          </p:nvPr>
        </p:nvSpPr>
        <p:spPr>
          <a:xfrm>
            <a:off x="713225" y="3213926"/>
            <a:ext cx="4805400" cy="6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</a:rPr>
              <a:t>ARYO WICAKSONO 	19221313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tx1"/>
                </a:solidFill>
              </a:rPr>
              <a:t>ALDI RAFSANJANI		19221428</a:t>
            </a:r>
          </a:p>
        </p:txBody>
      </p:sp>
      <p:grpSp>
        <p:nvGrpSpPr>
          <p:cNvPr id="325" name="Google Shape;325;p26"/>
          <p:cNvGrpSpPr/>
          <p:nvPr/>
        </p:nvGrpSpPr>
        <p:grpSpPr>
          <a:xfrm>
            <a:off x="6621425" y="1003650"/>
            <a:ext cx="1589100" cy="3136200"/>
            <a:chOff x="6621425" y="855025"/>
            <a:chExt cx="1589100" cy="3136200"/>
          </a:xfrm>
        </p:grpSpPr>
        <p:sp>
          <p:nvSpPr>
            <p:cNvPr id="326" name="Google Shape;326;p26"/>
            <p:cNvSpPr/>
            <p:nvPr/>
          </p:nvSpPr>
          <p:spPr>
            <a:xfrm>
              <a:off x="6621425" y="855025"/>
              <a:ext cx="1589100" cy="3136200"/>
            </a:xfrm>
            <a:prstGeom prst="roundRect">
              <a:avLst>
                <a:gd name="adj" fmla="val 921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705075" y="953125"/>
              <a:ext cx="1421700" cy="2940000"/>
            </a:xfrm>
            <a:prstGeom prst="roundRect">
              <a:avLst>
                <a:gd name="adj" fmla="val 60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5852274" y="1316326"/>
            <a:ext cx="1047997" cy="765163"/>
            <a:chOff x="5435270" y="2483102"/>
            <a:chExt cx="862549" cy="629763"/>
          </a:xfrm>
        </p:grpSpPr>
        <p:sp>
          <p:nvSpPr>
            <p:cNvPr id="329" name="Google Shape;329;p26"/>
            <p:cNvSpPr/>
            <p:nvPr/>
          </p:nvSpPr>
          <p:spPr>
            <a:xfrm>
              <a:off x="5435270" y="2483102"/>
              <a:ext cx="862549" cy="629763"/>
            </a:xfrm>
            <a:custGeom>
              <a:avLst/>
              <a:gdLst/>
              <a:ahLst/>
              <a:cxnLst/>
              <a:rect l="l" t="t" r="r" b="b"/>
              <a:pathLst>
                <a:path w="432898" h="316067" extrusionOk="0">
                  <a:moveTo>
                    <a:pt x="432049" y="302648"/>
                  </a:moveTo>
                  <a:lnTo>
                    <a:pt x="381851" y="184078"/>
                  </a:lnTo>
                  <a:lnTo>
                    <a:pt x="381851" y="47543"/>
                  </a:lnTo>
                  <a:cubicBezTo>
                    <a:pt x="381851" y="21246"/>
                    <a:pt x="360553" y="0"/>
                    <a:pt x="334308" y="0"/>
                  </a:cubicBezTo>
                  <a:lnTo>
                    <a:pt x="47543" y="0"/>
                  </a:lnTo>
                  <a:cubicBezTo>
                    <a:pt x="21246" y="0"/>
                    <a:pt x="0" y="21298"/>
                    <a:pt x="0" y="47543"/>
                  </a:cubicBezTo>
                  <a:lnTo>
                    <a:pt x="0" y="201053"/>
                  </a:lnTo>
                  <a:cubicBezTo>
                    <a:pt x="0" y="227350"/>
                    <a:pt x="21298" y="248596"/>
                    <a:pt x="47543" y="248596"/>
                  </a:cubicBezTo>
                  <a:lnTo>
                    <a:pt x="324154" y="248596"/>
                  </a:lnTo>
                  <a:lnTo>
                    <a:pt x="417677" y="314260"/>
                  </a:lnTo>
                  <a:cubicBezTo>
                    <a:pt x="425592" y="319832"/>
                    <a:pt x="435850" y="311553"/>
                    <a:pt x="432101" y="302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665715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779680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893644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5635866" y="1779653"/>
            <a:ext cx="2794909" cy="2269065"/>
            <a:chOff x="6505868" y="2209896"/>
            <a:chExt cx="1561663" cy="1267917"/>
          </a:xfrm>
        </p:grpSpPr>
        <p:sp>
          <p:nvSpPr>
            <p:cNvPr id="334" name="Google Shape;334;p26"/>
            <p:cNvSpPr/>
            <p:nvPr/>
          </p:nvSpPr>
          <p:spPr>
            <a:xfrm>
              <a:off x="7287120" y="2214092"/>
              <a:ext cx="467745" cy="415365"/>
            </a:xfrm>
            <a:custGeom>
              <a:avLst/>
              <a:gdLst/>
              <a:ahLst/>
              <a:cxnLst/>
              <a:rect l="l" t="t" r="r" b="b"/>
              <a:pathLst>
                <a:path w="234753" h="208464" extrusionOk="0">
                  <a:moveTo>
                    <a:pt x="183774" y="115729"/>
                  </a:moveTo>
                  <a:cubicBezTo>
                    <a:pt x="153728" y="126612"/>
                    <a:pt x="171172" y="28299"/>
                    <a:pt x="156279" y="34027"/>
                  </a:cubicBezTo>
                  <a:cubicBezTo>
                    <a:pt x="133940" y="42671"/>
                    <a:pt x="129410" y="51628"/>
                    <a:pt x="130503" y="41161"/>
                  </a:cubicBezTo>
                  <a:cubicBezTo>
                    <a:pt x="136023" y="-11954"/>
                    <a:pt x="28805" y="-9766"/>
                    <a:pt x="8392" y="25539"/>
                  </a:cubicBezTo>
                  <a:cubicBezTo>
                    <a:pt x="2248" y="36214"/>
                    <a:pt x="-18373" y="118177"/>
                    <a:pt x="41979" y="126300"/>
                  </a:cubicBezTo>
                  <a:cubicBezTo>
                    <a:pt x="49061" y="127237"/>
                    <a:pt x="70724" y="240548"/>
                    <a:pt x="197365" y="199514"/>
                  </a:cubicBezTo>
                  <a:cubicBezTo>
                    <a:pt x="255582" y="180664"/>
                    <a:pt x="241783" y="94640"/>
                    <a:pt x="183774" y="115677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865999" y="2934470"/>
              <a:ext cx="403479" cy="459287"/>
            </a:xfrm>
            <a:custGeom>
              <a:avLst/>
              <a:gdLst/>
              <a:ahLst/>
              <a:cxnLst/>
              <a:rect l="l" t="t" r="r" b="b"/>
              <a:pathLst>
                <a:path w="202499" h="230508" extrusionOk="0">
                  <a:moveTo>
                    <a:pt x="821" y="180979"/>
                  </a:moveTo>
                  <a:cubicBezTo>
                    <a:pt x="20088" y="143278"/>
                    <a:pt x="70859" y="39757"/>
                    <a:pt x="100541" y="702"/>
                  </a:cubicBezTo>
                  <a:cubicBezTo>
                    <a:pt x="125171" y="-7838"/>
                    <a:pt x="202500" y="64335"/>
                    <a:pt x="202500" y="64335"/>
                  </a:cubicBezTo>
                  <a:lnTo>
                    <a:pt x="108248" y="213888"/>
                  </a:lnTo>
                  <a:cubicBezTo>
                    <a:pt x="72994" y="258932"/>
                    <a:pt x="-9072" y="200245"/>
                    <a:pt x="821" y="180979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7796054" y="2973682"/>
              <a:ext cx="271478" cy="427638"/>
            </a:xfrm>
            <a:custGeom>
              <a:avLst/>
              <a:gdLst/>
              <a:ahLst/>
              <a:cxnLst/>
              <a:rect l="l" t="t" r="r" b="b"/>
              <a:pathLst>
                <a:path w="136250" h="214624" extrusionOk="0">
                  <a:moveTo>
                    <a:pt x="0" y="19684"/>
                  </a:moveTo>
                  <a:cubicBezTo>
                    <a:pt x="0" y="19684"/>
                    <a:pt x="34524" y="213135"/>
                    <a:pt x="55666" y="214489"/>
                  </a:cubicBezTo>
                  <a:cubicBezTo>
                    <a:pt x="64414" y="215061"/>
                    <a:pt x="77120" y="213812"/>
                    <a:pt x="91076" y="210999"/>
                  </a:cubicBezTo>
                  <a:cubicBezTo>
                    <a:pt x="124194" y="204334"/>
                    <a:pt x="144086" y="167935"/>
                    <a:pt x="133307" y="133932"/>
                  </a:cubicBezTo>
                  <a:cubicBezTo>
                    <a:pt x="115029" y="76339"/>
                    <a:pt x="89618" y="0"/>
                    <a:pt x="89618" y="0"/>
                  </a:cubicBezTo>
                  <a:lnTo>
                    <a:pt x="0" y="19684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6999420" y="2692798"/>
              <a:ext cx="1055772" cy="785015"/>
            </a:xfrm>
            <a:custGeom>
              <a:avLst/>
              <a:gdLst/>
              <a:ahLst/>
              <a:cxnLst/>
              <a:rect l="l" t="t" r="r" b="b"/>
              <a:pathLst>
                <a:path w="529873" h="393985" extrusionOk="0">
                  <a:moveTo>
                    <a:pt x="69048" y="60876"/>
                  </a:moveTo>
                  <a:cubicBezTo>
                    <a:pt x="114664" y="13697"/>
                    <a:pt x="179964" y="-5049"/>
                    <a:pt x="264999" y="1148"/>
                  </a:cubicBezTo>
                  <a:cubicBezTo>
                    <a:pt x="299107" y="3648"/>
                    <a:pt x="411063" y="13437"/>
                    <a:pt x="452305" y="63271"/>
                  </a:cubicBezTo>
                  <a:cubicBezTo>
                    <a:pt x="543328" y="173249"/>
                    <a:pt x="529060" y="232456"/>
                    <a:pt x="529060" y="232456"/>
                  </a:cubicBezTo>
                  <a:cubicBezTo>
                    <a:pt x="529060" y="232456"/>
                    <a:pt x="478706" y="280727"/>
                    <a:pt x="417573" y="266511"/>
                  </a:cubicBezTo>
                  <a:cubicBezTo>
                    <a:pt x="416687" y="300671"/>
                    <a:pt x="421217" y="392423"/>
                    <a:pt x="421217" y="392423"/>
                  </a:cubicBezTo>
                  <a:lnTo>
                    <a:pt x="81754" y="393986"/>
                  </a:lnTo>
                  <a:lnTo>
                    <a:pt x="104666" y="281248"/>
                  </a:lnTo>
                  <a:lnTo>
                    <a:pt x="77693" y="237246"/>
                  </a:lnTo>
                  <a:lnTo>
                    <a:pt x="84410" y="221781"/>
                  </a:lnTo>
                  <a:lnTo>
                    <a:pt x="0" y="174082"/>
                  </a:lnTo>
                  <a:cubicBezTo>
                    <a:pt x="0" y="174082"/>
                    <a:pt x="37440" y="93629"/>
                    <a:pt x="69048" y="60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7334131" y="2264954"/>
              <a:ext cx="300359" cy="337693"/>
            </a:xfrm>
            <a:custGeom>
              <a:avLst/>
              <a:gdLst/>
              <a:ahLst/>
              <a:cxnLst/>
              <a:rect l="l" t="t" r="r" b="b"/>
              <a:pathLst>
                <a:path w="150745" h="169482" extrusionOk="0">
                  <a:moveTo>
                    <a:pt x="150669" y="81991"/>
                  </a:moveTo>
                  <a:cubicBezTo>
                    <a:pt x="148273" y="132189"/>
                    <a:pt x="81412" y="171244"/>
                    <a:pt x="42982" y="169421"/>
                  </a:cubicBezTo>
                  <a:cubicBezTo>
                    <a:pt x="4552" y="167598"/>
                    <a:pt x="-1957" y="126044"/>
                    <a:pt x="438" y="75846"/>
                  </a:cubicBezTo>
                  <a:cubicBezTo>
                    <a:pt x="2834" y="25648"/>
                    <a:pt x="19341" y="6172"/>
                    <a:pt x="58239" y="549"/>
                  </a:cubicBezTo>
                  <a:cubicBezTo>
                    <a:pt x="96357" y="-4971"/>
                    <a:pt x="153116" y="31792"/>
                    <a:pt x="150669" y="82043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7411003" y="2512010"/>
              <a:ext cx="208511" cy="267585"/>
            </a:xfrm>
            <a:custGeom>
              <a:avLst/>
              <a:gdLst/>
              <a:ahLst/>
              <a:cxnLst/>
              <a:rect l="l" t="t" r="r" b="b"/>
              <a:pathLst>
                <a:path w="104648" h="134296" extrusionOk="0">
                  <a:moveTo>
                    <a:pt x="6741" y="16611"/>
                  </a:moveTo>
                  <a:lnTo>
                    <a:pt x="24" y="101802"/>
                  </a:lnTo>
                  <a:cubicBezTo>
                    <a:pt x="-914" y="112582"/>
                    <a:pt x="26112" y="134296"/>
                    <a:pt x="52305" y="134296"/>
                  </a:cubicBezTo>
                  <a:cubicBezTo>
                    <a:pt x="99379" y="134296"/>
                    <a:pt x="105367" y="105343"/>
                    <a:pt x="104586" y="95189"/>
                  </a:cubicBezTo>
                  <a:lnTo>
                    <a:pt x="94224" y="0"/>
                  </a:lnTo>
                  <a:lnTo>
                    <a:pt x="6741" y="16559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7371057" y="2416588"/>
              <a:ext cx="17227" cy="24277"/>
            </a:xfrm>
            <a:custGeom>
              <a:avLst/>
              <a:gdLst/>
              <a:ahLst/>
              <a:cxnLst/>
              <a:rect l="l" t="t" r="r" b="b"/>
              <a:pathLst>
                <a:path w="8646" h="12184" extrusionOk="0">
                  <a:moveTo>
                    <a:pt x="8645" y="6040"/>
                  </a:moveTo>
                  <a:cubicBezTo>
                    <a:pt x="8697" y="9425"/>
                    <a:pt x="6823" y="12185"/>
                    <a:pt x="4427" y="12185"/>
                  </a:cubicBezTo>
                  <a:cubicBezTo>
                    <a:pt x="2032" y="12185"/>
                    <a:pt x="53" y="9529"/>
                    <a:pt x="1" y="6144"/>
                  </a:cubicBezTo>
                  <a:cubicBezTo>
                    <a:pt x="-51" y="2759"/>
                    <a:pt x="1823" y="0"/>
                    <a:pt x="4219" y="0"/>
                  </a:cubicBezTo>
                  <a:cubicBezTo>
                    <a:pt x="6614" y="0"/>
                    <a:pt x="8593" y="2655"/>
                    <a:pt x="8645" y="604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7453112" y="2415137"/>
              <a:ext cx="17227" cy="24277"/>
            </a:xfrm>
            <a:custGeom>
              <a:avLst/>
              <a:gdLst/>
              <a:ahLst/>
              <a:cxnLst/>
              <a:rect l="l" t="t" r="r" b="b"/>
              <a:pathLst>
                <a:path w="8646" h="12184" extrusionOk="0">
                  <a:moveTo>
                    <a:pt x="8645" y="6040"/>
                  </a:moveTo>
                  <a:cubicBezTo>
                    <a:pt x="8697" y="9425"/>
                    <a:pt x="6823" y="12185"/>
                    <a:pt x="4427" y="12185"/>
                  </a:cubicBezTo>
                  <a:cubicBezTo>
                    <a:pt x="2032" y="12185"/>
                    <a:pt x="53" y="9529"/>
                    <a:pt x="1" y="6144"/>
                  </a:cubicBezTo>
                  <a:cubicBezTo>
                    <a:pt x="-51" y="2759"/>
                    <a:pt x="1823" y="0"/>
                    <a:pt x="4219" y="0"/>
                  </a:cubicBezTo>
                  <a:cubicBezTo>
                    <a:pt x="6614" y="0"/>
                    <a:pt x="8593" y="2656"/>
                    <a:pt x="8645" y="604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7389708" y="2509003"/>
              <a:ext cx="59867" cy="31001"/>
            </a:xfrm>
            <a:custGeom>
              <a:avLst/>
              <a:gdLst/>
              <a:ahLst/>
              <a:cxnLst/>
              <a:rect l="l" t="t" r="r" b="b"/>
              <a:pathLst>
                <a:path w="30046" h="15559" extrusionOk="0">
                  <a:moveTo>
                    <a:pt x="30046" y="2083"/>
                  </a:moveTo>
                  <a:cubicBezTo>
                    <a:pt x="8384" y="7342"/>
                    <a:pt x="52" y="0"/>
                    <a:pt x="52" y="0"/>
                  </a:cubicBezTo>
                  <a:cubicBezTo>
                    <a:pt x="52" y="0"/>
                    <a:pt x="-1562" y="14112"/>
                    <a:pt x="13174" y="15465"/>
                  </a:cubicBezTo>
                  <a:cubicBezTo>
                    <a:pt x="27859" y="16872"/>
                    <a:pt x="30046" y="2083"/>
                    <a:pt x="30046" y="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7396905" y="2428397"/>
              <a:ext cx="31077" cy="59090"/>
            </a:xfrm>
            <a:custGeom>
              <a:avLst/>
              <a:gdLst/>
              <a:ahLst/>
              <a:cxnLst/>
              <a:rect l="l" t="t" r="r" b="b"/>
              <a:pathLst>
                <a:path w="15597" h="29656" extrusionOk="0">
                  <a:moveTo>
                    <a:pt x="7787" y="0"/>
                  </a:moveTo>
                  <a:cubicBezTo>
                    <a:pt x="4610" y="7603"/>
                    <a:pt x="-3201" y="21558"/>
                    <a:pt x="1433" y="26558"/>
                  </a:cubicBezTo>
                  <a:cubicBezTo>
                    <a:pt x="6068" y="31556"/>
                    <a:pt x="15597" y="29005"/>
                    <a:pt x="15597" y="2900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7362459" y="2399441"/>
              <a:ext cx="32474" cy="5549"/>
            </a:xfrm>
            <a:custGeom>
              <a:avLst/>
              <a:gdLst/>
              <a:ahLst/>
              <a:cxnLst/>
              <a:rect l="l" t="t" r="r" b="b"/>
              <a:pathLst>
                <a:path w="16298" h="2785" extrusionOk="0">
                  <a:moveTo>
                    <a:pt x="0" y="2785"/>
                  </a:moveTo>
                  <a:cubicBezTo>
                    <a:pt x="0" y="2785"/>
                    <a:pt x="8905" y="-3412"/>
                    <a:pt x="16299" y="2681"/>
                  </a:cubicBezTo>
                </a:path>
              </a:pathLst>
            </a:custGeom>
            <a:noFill/>
            <a:ln w="9525" cap="rnd" cmpd="sng">
              <a:solidFill>
                <a:srgbClr val="11111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7440993" y="2398383"/>
              <a:ext cx="39633" cy="6814"/>
            </a:xfrm>
            <a:custGeom>
              <a:avLst/>
              <a:gdLst/>
              <a:ahLst/>
              <a:cxnLst/>
              <a:rect l="l" t="t" r="r" b="b"/>
              <a:pathLst>
                <a:path w="19891" h="3420" extrusionOk="0">
                  <a:moveTo>
                    <a:pt x="0" y="3005"/>
                  </a:moveTo>
                  <a:cubicBezTo>
                    <a:pt x="0" y="3005"/>
                    <a:pt x="15101" y="-4025"/>
                    <a:pt x="19892" y="3421"/>
                  </a:cubicBezTo>
                </a:path>
              </a:pathLst>
            </a:custGeom>
            <a:noFill/>
            <a:ln w="9525" cap="rnd" cmpd="sng">
              <a:solidFill>
                <a:srgbClr val="11111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7419546" y="2561638"/>
              <a:ext cx="119628" cy="41825"/>
            </a:xfrm>
            <a:custGeom>
              <a:avLst/>
              <a:gdLst/>
              <a:ahLst/>
              <a:cxnLst/>
              <a:rect l="l" t="t" r="r" b="b"/>
              <a:pathLst>
                <a:path w="60039" h="20991" extrusionOk="0">
                  <a:moveTo>
                    <a:pt x="0" y="20308"/>
                  </a:moveTo>
                  <a:cubicBezTo>
                    <a:pt x="0" y="20308"/>
                    <a:pt x="30671" y="26765"/>
                    <a:pt x="6004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7320429" y="2209896"/>
              <a:ext cx="359218" cy="419993"/>
            </a:xfrm>
            <a:custGeom>
              <a:avLst/>
              <a:gdLst/>
              <a:ahLst/>
              <a:cxnLst/>
              <a:rect l="l" t="t" r="r" b="b"/>
              <a:pathLst>
                <a:path w="180285" h="210787" extrusionOk="0">
                  <a:moveTo>
                    <a:pt x="764" y="67171"/>
                  </a:moveTo>
                  <a:cubicBezTo>
                    <a:pt x="1440" y="70920"/>
                    <a:pt x="83976" y="83053"/>
                    <a:pt x="100483" y="63317"/>
                  </a:cubicBezTo>
                  <a:cubicBezTo>
                    <a:pt x="112929" y="48373"/>
                    <a:pt x="116157" y="62068"/>
                    <a:pt x="114439" y="69879"/>
                  </a:cubicBezTo>
                  <a:cubicBezTo>
                    <a:pt x="109283" y="93416"/>
                    <a:pt x="143808" y="188969"/>
                    <a:pt x="146151" y="210632"/>
                  </a:cubicBezTo>
                  <a:cubicBezTo>
                    <a:pt x="159742" y="217505"/>
                    <a:pt x="238268" y="-5419"/>
                    <a:pt x="97880" y="101"/>
                  </a:cubicBezTo>
                  <a:cubicBezTo>
                    <a:pt x="57263" y="1715"/>
                    <a:pt x="-7776" y="18431"/>
                    <a:pt x="764" y="6722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7534003" y="2406198"/>
              <a:ext cx="78600" cy="81296"/>
            </a:xfrm>
            <a:custGeom>
              <a:avLst/>
              <a:gdLst/>
              <a:ahLst/>
              <a:cxnLst/>
              <a:rect l="l" t="t" r="r" b="b"/>
              <a:pathLst>
                <a:path w="39448" h="40801" extrusionOk="0">
                  <a:moveTo>
                    <a:pt x="39434" y="21155"/>
                  </a:moveTo>
                  <a:cubicBezTo>
                    <a:pt x="39017" y="32403"/>
                    <a:pt x="29852" y="41203"/>
                    <a:pt x="18969" y="40787"/>
                  </a:cubicBezTo>
                  <a:cubicBezTo>
                    <a:pt x="8086" y="40371"/>
                    <a:pt x="-402" y="30893"/>
                    <a:pt x="15" y="19645"/>
                  </a:cubicBezTo>
                  <a:cubicBezTo>
                    <a:pt x="431" y="8398"/>
                    <a:pt x="9596" y="-403"/>
                    <a:pt x="20479" y="14"/>
                  </a:cubicBezTo>
                  <a:cubicBezTo>
                    <a:pt x="31363" y="431"/>
                    <a:pt x="39851" y="9908"/>
                    <a:pt x="39434" y="21155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7553924" y="2428972"/>
              <a:ext cx="42851" cy="15402"/>
            </a:xfrm>
            <a:custGeom>
              <a:avLst/>
              <a:gdLst/>
              <a:ahLst/>
              <a:cxnLst/>
              <a:rect l="l" t="t" r="r" b="b"/>
              <a:pathLst>
                <a:path w="21506" h="7730" extrusionOk="0">
                  <a:moveTo>
                    <a:pt x="0" y="2212"/>
                  </a:moveTo>
                  <a:cubicBezTo>
                    <a:pt x="0" y="2212"/>
                    <a:pt x="18017" y="-5444"/>
                    <a:pt x="21506" y="773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7566254" y="2430470"/>
              <a:ext cx="11517" cy="18779"/>
            </a:xfrm>
            <a:custGeom>
              <a:avLst/>
              <a:gdLst/>
              <a:ahLst/>
              <a:cxnLst/>
              <a:rect l="l" t="t" r="r" b="b"/>
              <a:pathLst>
                <a:path w="5780" h="9425" extrusionOk="0">
                  <a:moveTo>
                    <a:pt x="0" y="9425"/>
                  </a:moveTo>
                  <a:lnTo>
                    <a:pt x="578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7167263" y="3029319"/>
              <a:ext cx="49593" cy="104792"/>
            </a:xfrm>
            <a:custGeom>
              <a:avLst/>
              <a:gdLst/>
              <a:ahLst/>
              <a:cxnLst/>
              <a:rect l="l" t="t" r="r" b="b"/>
              <a:pathLst>
                <a:path w="24890" h="52593" extrusionOk="0">
                  <a:moveTo>
                    <a:pt x="24891" y="0"/>
                  </a:moveTo>
                  <a:lnTo>
                    <a:pt x="0" y="525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7483990" y="3039162"/>
              <a:ext cx="87672" cy="232515"/>
            </a:xfrm>
            <a:custGeom>
              <a:avLst/>
              <a:gdLst/>
              <a:ahLst/>
              <a:cxnLst/>
              <a:rect l="l" t="t" r="r" b="b"/>
              <a:pathLst>
                <a:path w="44001" h="116695" extrusionOk="0">
                  <a:moveTo>
                    <a:pt x="19944" y="0"/>
                  </a:moveTo>
                  <a:lnTo>
                    <a:pt x="0" y="65560"/>
                  </a:lnTo>
                  <a:lnTo>
                    <a:pt x="44002" y="11669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740935" y="3029319"/>
              <a:ext cx="95349" cy="192986"/>
            </a:xfrm>
            <a:custGeom>
              <a:avLst/>
              <a:gdLst/>
              <a:ahLst/>
              <a:cxnLst/>
              <a:rect l="l" t="t" r="r" b="b"/>
              <a:pathLst>
                <a:path w="47854" h="96856" extrusionOk="0">
                  <a:moveTo>
                    <a:pt x="0" y="0"/>
                  </a:moveTo>
                  <a:lnTo>
                    <a:pt x="28796" y="93783"/>
                  </a:lnTo>
                  <a:lnTo>
                    <a:pt x="47855" y="968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7782170" y="3098426"/>
              <a:ext cx="223800" cy="67020"/>
            </a:xfrm>
            <a:custGeom>
              <a:avLst/>
              <a:gdLst/>
              <a:ahLst/>
              <a:cxnLst/>
              <a:rect l="l" t="t" r="r" b="b"/>
              <a:pathLst>
                <a:path w="112321" h="33636" extrusionOk="0">
                  <a:moveTo>
                    <a:pt x="112321" y="0"/>
                  </a:moveTo>
                  <a:cubicBezTo>
                    <a:pt x="112321" y="0"/>
                    <a:pt x="94252" y="39627"/>
                    <a:pt x="0" y="32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7585110" y="3224723"/>
              <a:ext cx="392714" cy="205226"/>
            </a:xfrm>
            <a:custGeom>
              <a:avLst/>
              <a:gdLst/>
              <a:ahLst/>
              <a:cxnLst/>
              <a:rect l="l" t="t" r="r" b="b"/>
              <a:pathLst>
                <a:path w="197096" h="102999" extrusionOk="0">
                  <a:moveTo>
                    <a:pt x="0" y="31972"/>
                  </a:moveTo>
                  <a:cubicBezTo>
                    <a:pt x="0" y="31972"/>
                    <a:pt x="88732" y="6353"/>
                    <a:pt x="165175" y="0"/>
                  </a:cubicBezTo>
                  <a:cubicBezTo>
                    <a:pt x="186005" y="15673"/>
                    <a:pt x="197096" y="84826"/>
                    <a:pt x="197096" y="84826"/>
                  </a:cubicBezTo>
                  <a:lnTo>
                    <a:pt x="4010" y="103000"/>
                  </a:lnTo>
                  <a:lnTo>
                    <a:pt x="0" y="31972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6707148" y="2904784"/>
              <a:ext cx="373546" cy="437009"/>
            </a:xfrm>
            <a:custGeom>
              <a:avLst/>
              <a:gdLst/>
              <a:ahLst/>
              <a:cxnLst/>
              <a:rect l="l" t="t" r="r" b="b"/>
              <a:pathLst>
                <a:path w="187476" h="219327" extrusionOk="0">
                  <a:moveTo>
                    <a:pt x="61758" y="52"/>
                  </a:moveTo>
                  <a:cubicBezTo>
                    <a:pt x="61758" y="52"/>
                    <a:pt x="147835" y="67538"/>
                    <a:pt x="177204" y="141951"/>
                  </a:cubicBezTo>
                  <a:cubicBezTo>
                    <a:pt x="224226" y="231360"/>
                    <a:pt x="95450" y="228964"/>
                    <a:pt x="79880" y="205375"/>
                  </a:cubicBezTo>
                  <a:lnTo>
                    <a:pt x="0" y="43949"/>
                  </a:lnTo>
                  <a:lnTo>
                    <a:pt x="61758" y="0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6505868" y="2655596"/>
              <a:ext cx="340598" cy="359628"/>
            </a:xfrm>
            <a:custGeom>
              <a:avLst/>
              <a:gdLst/>
              <a:ahLst/>
              <a:cxnLst/>
              <a:rect l="l" t="t" r="r" b="b"/>
              <a:pathLst>
                <a:path w="170940" h="180491" extrusionOk="0">
                  <a:moveTo>
                    <a:pt x="2745" y="60724"/>
                  </a:moveTo>
                  <a:cubicBezTo>
                    <a:pt x="9618" y="57131"/>
                    <a:pt x="47996" y="87697"/>
                    <a:pt x="53620" y="88270"/>
                  </a:cubicBezTo>
                  <a:cubicBezTo>
                    <a:pt x="59244" y="88895"/>
                    <a:pt x="58827" y="85719"/>
                    <a:pt x="56796" y="84053"/>
                  </a:cubicBezTo>
                  <a:cubicBezTo>
                    <a:pt x="33885" y="65359"/>
                    <a:pt x="18627" y="47549"/>
                    <a:pt x="12118" y="38749"/>
                  </a:cubicBezTo>
                  <a:cubicBezTo>
                    <a:pt x="8681" y="34115"/>
                    <a:pt x="14722" y="26512"/>
                    <a:pt x="18888" y="29480"/>
                  </a:cubicBezTo>
                  <a:cubicBezTo>
                    <a:pt x="36592" y="42082"/>
                    <a:pt x="62681" y="70305"/>
                    <a:pt x="65076" y="71034"/>
                  </a:cubicBezTo>
                  <a:cubicBezTo>
                    <a:pt x="67472" y="71764"/>
                    <a:pt x="68825" y="68274"/>
                    <a:pt x="68097" y="67389"/>
                  </a:cubicBezTo>
                  <a:cubicBezTo>
                    <a:pt x="52891" y="49163"/>
                    <a:pt x="27479" y="26043"/>
                    <a:pt x="25813" y="13858"/>
                  </a:cubicBezTo>
                  <a:cubicBezTo>
                    <a:pt x="25345" y="10526"/>
                    <a:pt x="34666" y="10369"/>
                    <a:pt x="36228" y="11411"/>
                  </a:cubicBezTo>
                  <a:cubicBezTo>
                    <a:pt x="52839" y="22554"/>
                    <a:pt x="72679" y="47393"/>
                    <a:pt x="81687" y="56090"/>
                  </a:cubicBezTo>
                  <a:cubicBezTo>
                    <a:pt x="84708" y="56714"/>
                    <a:pt x="86530" y="57287"/>
                    <a:pt x="87728" y="55256"/>
                  </a:cubicBezTo>
                  <a:cubicBezTo>
                    <a:pt x="88978" y="53173"/>
                    <a:pt x="60650" y="5735"/>
                    <a:pt x="60233" y="2715"/>
                  </a:cubicBezTo>
                  <a:cubicBezTo>
                    <a:pt x="59817" y="-306"/>
                    <a:pt x="65232" y="-826"/>
                    <a:pt x="69711" y="1257"/>
                  </a:cubicBezTo>
                  <a:cubicBezTo>
                    <a:pt x="80750" y="6308"/>
                    <a:pt x="100330" y="30938"/>
                    <a:pt x="107568" y="44737"/>
                  </a:cubicBezTo>
                  <a:cubicBezTo>
                    <a:pt x="109494" y="48383"/>
                    <a:pt x="126262" y="71659"/>
                    <a:pt x="136156" y="75513"/>
                  </a:cubicBezTo>
                  <a:cubicBezTo>
                    <a:pt x="146050" y="79366"/>
                    <a:pt x="139749" y="46820"/>
                    <a:pt x="140738" y="41197"/>
                  </a:cubicBezTo>
                  <a:cubicBezTo>
                    <a:pt x="141727" y="35572"/>
                    <a:pt x="149538" y="30105"/>
                    <a:pt x="153704" y="33334"/>
                  </a:cubicBezTo>
                  <a:cubicBezTo>
                    <a:pt x="157870" y="36562"/>
                    <a:pt x="170055" y="84157"/>
                    <a:pt x="170159" y="90458"/>
                  </a:cubicBezTo>
                  <a:cubicBezTo>
                    <a:pt x="170264" y="96758"/>
                    <a:pt x="160838" y="133313"/>
                    <a:pt x="160838" y="133313"/>
                  </a:cubicBezTo>
                  <a:lnTo>
                    <a:pt x="170941" y="162995"/>
                  </a:lnTo>
                  <a:lnTo>
                    <a:pt x="109442" y="180492"/>
                  </a:lnTo>
                  <a:cubicBezTo>
                    <a:pt x="109442" y="180492"/>
                    <a:pt x="95851" y="158257"/>
                    <a:pt x="90592" y="154143"/>
                  </a:cubicBezTo>
                  <a:cubicBezTo>
                    <a:pt x="85384" y="150081"/>
                    <a:pt x="52162" y="112693"/>
                    <a:pt x="50340" y="109985"/>
                  </a:cubicBezTo>
                  <a:cubicBezTo>
                    <a:pt x="48517" y="107277"/>
                    <a:pt x="10920" y="78637"/>
                    <a:pt x="7327" y="75356"/>
                  </a:cubicBezTo>
                  <a:cubicBezTo>
                    <a:pt x="3734" y="72076"/>
                    <a:pt x="-4129" y="64317"/>
                    <a:pt x="2693" y="60776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7295401" y="3221486"/>
              <a:ext cx="409234" cy="241623"/>
            </a:xfrm>
            <a:custGeom>
              <a:avLst/>
              <a:gdLst/>
              <a:ahLst/>
              <a:cxnLst/>
              <a:rect l="l" t="t" r="r" b="b"/>
              <a:pathLst>
                <a:path w="205387" h="121266" extrusionOk="0">
                  <a:moveTo>
                    <a:pt x="23757" y="114938"/>
                  </a:moveTo>
                  <a:cubicBezTo>
                    <a:pt x="24590" y="107231"/>
                    <a:pt x="74685" y="102441"/>
                    <a:pt x="78330" y="98066"/>
                  </a:cubicBezTo>
                  <a:cubicBezTo>
                    <a:pt x="81975" y="93692"/>
                    <a:pt x="79111" y="92338"/>
                    <a:pt x="76559" y="93119"/>
                  </a:cubicBezTo>
                  <a:cubicBezTo>
                    <a:pt x="48284" y="101868"/>
                    <a:pt x="25007" y="104732"/>
                    <a:pt x="14124" y="105252"/>
                  </a:cubicBezTo>
                  <a:cubicBezTo>
                    <a:pt x="8396" y="105513"/>
                    <a:pt x="5376" y="96296"/>
                    <a:pt x="10166" y="94473"/>
                  </a:cubicBezTo>
                  <a:cubicBezTo>
                    <a:pt x="30475" y="86715"/>
                    <a:pt x="68436" y="80622"/>
                    <a:pt x="70362" y="79008"/>
                  </a:cubicBezTo>
                  <a:cubicBezTo>
                    <a:pt x="72289" y="77445"/>
                    <a:pt x="70102" y="74373"/>
                    <a:pt x="68957" y="74478"/>
                  </a:cubicBezTo>
                  <a:cubicBezTo>
                    <a:pt x="45368" y="77081"/>
                    <a:pt x="12041" y="85465"/>
                    <a:pt x="950" y="80049"/>
                  </a:cubicBezTo>
                  <a:cubicBezTo>
                    <a:pt x="-2071" y="78591"/>
                    <a:pt x="2928" y="70728"/>
                    <a:pt x="4646" y="69999"/>
                  </a:cubicBezTo>
                  <a:cubicBezTo>
                    <a:pt x="23132" y="62344"/>
                    <a:pt x="54793" y="59533"/>
                    <a:pt x="67030" y="56877"/>
                  </a:cubicBezTo>
                  <a:cubicBezTo>
                    <a:pt x="69269" y="54690"/>
                    <a:pt x="70727" y="53544"/>
                    <a:pt x="69685" y="51357"/>
                  </a:cubicBezTo>
                  <a:cubicBezTo>
                    <a:pt x="68644" y="49170"/>
                    <a:pt x="12614" y="57241"/>
                    <a:pt x="9854" y="55939"/>
                  </a:cubicBezTo>
                  <a:cubicBezTo>
                    <a:pt x="7094" y="54637"/>
                    <a:pt x="9698" y="49795"/>
                    <a:pt x="13863" y="47243"/>
                  </a:cubicBezTo>
                  <a:cubicBezTo>
                    <a:pt x="24174" y="40838"/>
                    <a:pt x="55209" y="33236"/>
                    <a:pt x="71873" y="29017"/>
                  </a:cubicBezTo>
                  <a:cubicBezTo>
                    <a:pt x="75882" y="28028"/>
                    <a:pt x="95774" y="29434"/>
                    <a:pt x="104470" y="23342"/>
                  </a:cubicBezTo>
                  <a:cubicBezTo>
                    <a:pt x="113167" y="17249"/>
                    <a:pt x="84839" y="19384"/>
                    <a:pt x="80673" y="15426"/>
                  </a:cubicBezTo>
                  <a:cubicBezTo>
                    <a:pt x="76507" y="11521"/>
                    <a:pt x="76299" y="1940"/>
                    <a:pt x="81298" y="274"/>
                  </a:cubicBezTo>
                  <a:cubicBezTo>
                    <a:pt x="86297" y="-1393"/>
                    <a:pt x="136808" y="4960"/>
                    <a:pt x="142119" y="8345"/>
                  </a:cubicBezTo>
                  <a:cubicBezTo>
                    <a:pt x="147431" y="11729"/>
                    <a:pt x="173623" y="27560"/>
                    <a:pt x="173623" y="27560"/>
                  </a:cubicBezTo>
                  <a:lnTo>
                    <a:pt x="205387" y="41723"/>
                  </a:lnTo>
                  <a:lnTo>
                    <a:pt x="186746" y="99993"/>
                  </a:lnTo>
                  <a:cubicBezTo>
                    <a:pt x="186746" y="99993"/>
                    <a:pt x="159876" y="101659"/>
                    <a:pt x="153523" y="103742"/>
                  </a:cubicBezTo>
                  <a:cubicBezTo>
                    <a:pt x="147274" y="105825"/>
                    <a:pt x="97701" y="112803"/>
                    <a:pt x="94472" y="112803"/>
                  </a:cubicBezTo>
                  <a:cubicBezTo>
                    <a:pt x="91192" y="112803"/>
                    <a:pt x="43910" y="119312"/>
                    <a:pt x="39171" y="120458"/>
                  </a:cubicBezTo>
                  <a:cubicBezTo>
                    <a:pt x="34432" y="121603"/>
                    <a:pt x="22820" y="122697"/>
                    <a:pt x="23653" y="114990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6986677" y="3060921"/>
              <a:ext cx="93689" cy="94520"/>
            </a:xfrm>
            <a:custGeom>
              <a:avLst/>
              <a:gdLst/>
              <a:ahLst/>
              <a:cxnLst/>
              <a:rect l="l" t="t" r="r" b="b"/>
              <a:pathLst>
                <a:path w="47021" h="47438" extrusionOk="0">
                  <a:moveTo>
                    <a:pt x="0" y="0"/>
                  </a:moveTo>
                  <a:lnTo>
                    <a:pt x="47022" y="474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7048325" y="3001243"/>
              <a:ext cx="143908" cy="80513"/>
            </a:xfrm>
            <a:custGeom>
              <a:avLst/>
              <a:gdLst/>
              <a:ahLst/>
              <a:cxnLst/>
              <a:rect l="l" t="t" r="r" b="b"/>
              <a:pathLst>
                <a:path w="72225" h="40408" extrusionOk="0">
                  <a:moveTo>
                    <a:pt x="72225" y="40409"/>
                  </a:moveTo>
                  <a:cubicBezTo>
                    <a:pt x="72225" y="40409"/>
                    <a:pt x="13487" y="3593"/>
                    <a:pt x="0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7389708" y="2724197"/>
              <a:ext cx="274742" cy="210938"/>
            </a:xfrm>
            <a:custGeom>
              <a:avLst/>
              <a:gdLst/>
              <a:ahLst/>
              <a:cxnLst/>
              <a:rect l="l" t="t" r="r" b="b"/>
              <a:pathLst>
                <a:path w="137888" h="105866" extrusionOk="0">
                  <a:moveTo>
                    <a:pt x="137837" y="0"/>
                  </a:moveTo>
                  <a:cubicBezTo>
                    <a:pt x="137837" y="0"/>
                    <a:pt x="80348" y="110603"/>
                    <a:pt x="45668" y="105708"/>
                  </a:cubicBezTo>
                  <a:cubicBezTo>
                    <a:pt x="18850" y="101906"/>
                    <a:pt x="0" y="7395"/>
                    <a:pt x="0" y="7395"/>
                  </a:cubicBezTo>
                  <a:cubicBezTo>
                    <a:pt x="0" y="7395"/>
                    <a:pt x="72485" y="48844"/>
                    <a:pt x="137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7499841" y="2670631"/>
              <a:ext cx="179600" cy="167045"/>
            </a:xfrm>
            <a:custGeom>
              <a:avLst/>
              <a:gdLst/>
              <a:ahLst/>
              <a:cxnLst/>
              <a:rect l="l" t="t" r="r" b="b"/>
              <a:pathLst>
                <a:path w="90138" h="83837" extrusionOk="0">
                  <a:moveTo>
                    <a:pt x="90138" y="22392"/>
                  </a:moveTo>
                  <a:lnTo>
                    <a:pt x="60040" y="0"/>
                  </a:lnTo>
                  <a:cubicBezTo>
                    <a:pt x="60040" y="0"/>
                    <a:pt x="9790" y="40930"/>
                    <a:pt x="0" y="40930"/>
                  </a:cubicBezTo>
                  <a:cubicBezTo>
                    <a:pt x="0" y="54573"/>
                    <a:pt x="5780" y="83838"/>
                    <a:pt x="5780" y="83838"/>
                  </a:cubicBezTo>
                  <a:lnTo>
                    <a:pt x="90138" y="223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7499841" y="2745850"/>
              <a:ext cx="134362" cy="51773"/>
            </a:xfrm>
            <a:custGeom>
              <a:avLst/>
              <a:gdLst/>
              <a:ahLst/>
              <a:cxnLst/>
              <a:rect l="l" t="t" r="r" b="b"/>
              <a:pathLst>
                <a:path w="67434" h="25984" extrusionOk="0">
                  <a:moveTo>
                    <a:pt x="0" y="3176"/>
                  </a:moveTo>
                  <a:lnTo>
                    <a:pt x="27443" y="25984"/>
                  </a:lnTo>
                  <a:lnTo>
                    <a:pt x="67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7344432" y="2670735"/>
              <a:ext cx="158848" cy="167045"/>
            </a:xfrm>
            <a:custGeom>
              <a:avLst/>
              <a:gdLst/>
              <a:ahLst/>
              <a:cxnLst/>
              <a:rect l="l" t="t" r="r" b="b"/>
              <a:pathLst>
                <a:path w="79723" h="83837" extrusionOk="0">
                  <a:moveTo>
                    <a:pt x="0" y="20465"/>
                  </a:moveTo>
                  <a:lnTo>
                    <a:pt x="31087" y="0"/>
                  </a:lnTo>
                  <a:cubicBezTo>
                    <a:pt x="31087" y="0"/>
                    <a:pt x="69934" y="40929"/>
                    <a:pt x="79724" y="40929"/>
                  </a:cubicBezTo>
                  <a:cubicBezTo>
                    <a:pt x="79724" y="54572"/>
                    <a:pt x="73944" y="83838"/>
                    <a:pt x="73944" y="83838"/>
                  </a:cubicBezTo>
                  <a:lnTo>
                    <a:pt x="0" y="204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7376445" y="2738805"/>
              <a:ext cx="123571" cy="58827"/>
            </a:xfrm>
            <a:custGeom>
              <a:avLst/>
              <a:gdLst/>
              <a:ahLst/>
              <a:cxnLst/>
              <a:rect l="l" t="t" r="r" b="b"/>
              <a:pathLst>
                <a:path w="62018" h="29524" extrusionOk="0">
                  <a:moveTo>
                    <a:pt x="62019" y="6717"/>
                  </a:moveTo>
                  <a:lnTo>
                    <a:pt x="36243" y="295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7480572" y="2784289"/>
              <a:ext cx="19297" cy="150340"/>
            </a:xfrm>
            <a:custGeom>
              <a:avLst/>
              <a:gdLst/>
              <a:ahLst/>
              <a:cxnLst/>
              <a:rect l="l" t="t" r="r" b="b"/>
              <a:pathLst>
                <a:path w="9685" h="75453" extrusionOk="0">
                  <a:moveTo>
                    <a:pt x="9686" y="0"/>
                  </a:moveTo>
                  <a:lnTo>
                    <a:pt x="0" y="7545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26"/>
          <p:cNvGrpSpPr/>
          <p:nvPr/>
        </p:nvGrpSpPr>
        <p:grpSpPr>
          <a:xfrm>
            <a:off x="5518507" y="3772190"/>
            <a:ext cx="456078" cy="370095"/>
            <a:chOff x="5842445" y="3462417"/>
            <a:chExt cx="456078" cy="370095"/>
          </a:xfrm>
        </p:grpSpPr>
        <p:sp>
          <p:nvSpPr>
            <p:cNvPr id="368" name="Google Shape;368;p26"/>
            <p:cNvSpPr/>
            <p:nvPr/>
          </p:nvSpPr>
          <p:spPr>
            <a:xfrm>
              <a:off x="5842445" y="3462417"/>
              <a:ext cx="298088" cy="370095"/>
            </a:xfrm>
            <a:custGeom>
              <a:avLst/>
              <a:gdLst/>
              <a:ahLst/>
              <a:cxnLst/>
              <a:rect l="l" t="t" r="r" b="b"/>
              <a:pathLst>
                <a:path w="149605" h="185744" extrusionOk="0">
                  <a:moveTo>
                    <a:pt x="0" y="0"/>
                  </a:moveTo>
                  <a:lnTo>
                    <a:pt x="149605" y="0"/>
                  </a:lnTo>
                  <a:lnTo>
                    <a:pt x="149605" y="185744"/>
                  </a:lnTo>
                  <a:lnTo>
                    <a:pt x="0" y="185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 rot="-2700000">
              <a:off x="6107593" y="3568373"/>
              <a:ext cx="158172" cy="158172"/>
            </a:xfrm>
            <a:custGeom>
              <a:avLst/>
              <a:gdLst/>
              <a:ahLst/>
              <a:cxnLst/>
              <a:rect l="l" t="t" r="r" b="b"/>
              <a:pathLst>
                <a:path w="79463" h="79463" extrusionOk="0">
                  <a:moveTo>
                    <a:pt x="79463" y="39732"/>
                  </a:moveTo>
                  <a:cubicBezTo>
                    <a:pt x="79463" y="61675"/>
                    <a:pt x="61675" y="79463"/>
                    <a:pt x="39732" y="79463"/>
                  </a:cubicBezTo>
                  <a:cubicBezTo>
                    <a:pt x="17789" y="79463"/>
                    <a:pt x="0" y="61675"/>
                    <a:pt x="0" y="39732"/>
                  </a:cubicBezTo>
                  <a:cubicBezTo>
                    <a:pt x="0" y="17788"/>
                    <a:pt x="17789" y="0"/>
                    <a:pt x="39732" y="0"/>
                  </a:cubicBezTo>
                  <a:cubicBezTo>
                    <a:pt x="61675" y="0"/>
                    <a:pt x="79463" y="17788"/>
                    <a:pt x="79463" y="397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528128" y="4438176"/>
            <a:ext cx="370207" cy="331639"/>
            <a:chOff x="8609341" y="284788"/>
            <a:chExt cx="370207" cy="331639"/>
          </a:xfrm>
        </p:grpSpPr>
        <p:sp>
          <p:nvSpPr>
            <p:cNvPr id="371" name="Google Shape;371;p26"/>
            <p:cNvSpPr/>
            <p:nvPr/>
          </p:nvSpPr>
          <p:spPr>
            <a:xfrm>
              <a:off x="8763176" y="284788"/>
              <a:ext cx="216372" cy="216372"/>
            </a:xfrm>
            <a:custGeom>
              <a:avLst/>
              <a:gdLst/>
              <a:ahLst/>
              <a:cxnLst/>
              <a:rect l="l" t="t" r="r" b="b"/>
              <a:pathLst>
                <a:path w="203644" h="203644" extrusionOk="0">
                  <a:moveTo>
                    <a:pt x="0" y="101822"/>
                  </a:moveTo>
                  <a:cubicBezTo>
                    <a:pt x="80963" y="113348"/>
                    <a:pt x="90297" y="122682"/>
                    <a:pt x="101822" y="203644"/>
                  </a:cubicBezTo>
                  <a:cubicBezTo>
                    <a:pt x="113348" y="122682"/>
                    <a:pt x="122682" y="113348"/>
                    <a:pt x="203645" y="101822"/>
                  </a:cubicBezTo>
                  <a:cubicBezTo>
                    <a:pt x="122682" y="90297"/>
                    <a:pt x="113348" y="80963"/>
                    <a:pt x="101822" y="0"/>
                  </a:cubicBezTo>
                  <a:cubicBezTo>
                    <a:pt x="90297" y="80963"/>
                    <a:pt x="80963" y="90297"/>
                    <a:pt x="0" y="1018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8609341" y="462568"/>
              <a:ext cx="153859" cy="153859"/>
            </a:xfrm>
            <a:custGeom>
              <a:avLst/>
              <a:gdLst/>
              <a:ahLst/>
              <a:cxnLst/>
              <a:rect l="l" t="t" r="r" b="b"/>
              <a:pathLst>
                <a:path w="104666" h="104666" extrusionOk="0">
                  <a:moveTo>
                    <a:pt x="0" y="52333"/>
                  </a:moveTo>
                  <a:cubicBezTo>
                    <a:pt x="41606" y="58269"/>
                    <a:pt x="46397" y="63060"/>
                    <a:pt x="52333" y="104666"/>
                  </a:cubicBezTo>
                  <a:cubicBezTo>
                    <a:pt x="58270" y="63060"/>
                    <a:pt x="63060" y="58269"/>
                    <a:pt x="104666" y="52333"/>
                  </a:cubicBezTo>
                  <a:cubicBezTo>
                    <a:pt x="63060" y="46397"/>
                    <a:pt x="58270" y="41606"/>
                    <a:pt x="52333" y="0"/>
                  </a:cubicBezTo>
                  <a:cubicBezTo>
                    <a:pt x="46397" y="41606"/>
                    <a:pt x="41606" y="46397"/>
                    <a:pt x="0" y="523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3877361" y="389898"/>
            <a:ext cx="462756" cy="299217"/>
            <a:chOff x="3877361" y="389898"/>
            <a:chExt cx="462756" cy="299217"/>
          </a:xfrm>
        </p:grpSpPr>
        <p:sp>
          <p:nvSpPr>
            <p:cNvPr id="374" name="Google Shape;374;p26"/>
            <p:cNvSpPr/>
            <p:nvPr/>
          </p:nvSpPr>
          <p:spPr>
            <a:xfrm>
              <a:off x="4179089" y="389897"/>
              <a:ext cx="161028" cy="161028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3877361" y="528284"/>
              <a:ext cx="160974" cy="160830"/>
            </a:xfrm>
            <a:custGeom>
              <a:avLst/>
              <a:gdLst/>
              <a:ahLst/>
              <a:cxnLst/>
              <a:rect l="l" t="t" r="r" b="b"/>
              <a:pathLst>
                <a:path w="58061" h="58009" extrusionOk="0">
                  <a:moveTo>
                    <a:pt x="29057" y="58009"/>
                  </a:moveTo>
                  <a:cubicBezTo>
                    <a:pt x="45043" y="58009"/>
                    <a:pt x="58061" y="44991"/>
                    <a:pt x="58061" y="29005"/>
                  </a:cubicBezTo>
                  <a:cubicBezTo>
                    <a:pt x="58061" y="13018"/>
                    <a:pt x="45043" y="0"/>
                    <a:pt x="29057" y="0"/>
                  </a:cubicBezTo>
                  <a:cubicBezTo>
                    <a:pt x="25307" y="0"/>
                    <a:pt x="21662" y="677"/>
                    <a:pt x="18226" y="2083"/>
                  </a:cubicBezTo>
                  <a:cubicBezTo>
                    <a:pt x="16559" y="2760"/>
                    <a:pt x="15778" y="4635"/>
                    <a:pt x="16455" y="6249"/>
                  </a:cubicBezTo>
                  <a:cubicBezTo>
                    <a:pt x="17132" y="7915"/>
                    <a:pt x="18955" y="8696"/>
                    <a:pt x="20621" y="8019"/>
                  </a:cubicBezTo>
                  <a:cubicBezTo>
                    <a:pt x="23277" y="6926"/>
                    <a:pt x="26141" y="6405"/>
                    <a:pt x="29057" y="6405"/>
                  </a:cubicBezTo>
                  <a:cubicBezTo>
                    <a:pt x="41502" y="6405"/>
                    <a:pt x="51656" y="16559"/>
                    <a:pt x="51656" y="29005"/>
                  </a:cubicBezTo>
                  <a:cubicBezTo>
                    <a:pt x="51656" y="41450"/>
                    <a:pt x="41502" y="51604"/>
                    <a:pt x="29057" y="51604"/>
                  </a:cubicBezTo>
                  <a:cubicBezTo>
                    <a:pt x="16611" y="51604"/>
                    <a:pt x="6457" y="41450"/>
                    <a:pt x="6457" y="29005"/>
                  </a:cubicBezTo>
                  <a:cubicBezTo>
                    <a:pt x="6457" y="26818"/>
                    <a:pt x="6769" y="24630"/>
                    <a:pt x="7394" y="22600"/>
                  </a:cubicBezTo>
                  <a:cubicBezTo>
                    <a:pt x="7915" y="20881"/>
                    <a:pt x="6926" y="19111"/>
                    <a:pt x="5207" y="18590"/>
                  </a:cubicBezTo>
                  <a:cubicBezTo>
                    <a:pt x="3489" y="18069"/>
                    <a:pt x="1718" y="19059"/>
                    <a:pt x="1198" y="20777"/>
                  </a:cubicBezTo>
                  <a:cubicBezTo>
                    <a:pt x="417" y="23433"/>
                    <a:pt x="0" y="26245"/>
                    <a:pt x="0" y="29005"/>
                  </a:cubicBezTo>
                  <a:cubicBezTo>
                    <a:pt x="0" y="44991"/>
                    <a:pt x="13018" y="58009"/>
                    <a:pt x="29005" y="580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6" name="Google Shape;376;p26"/>
          <p:cNvCxnSpPr/>
          <p:nvPr/>
        </p:nvCxnSpPr>
        <p:spPr>
          <a:xfrm>
            <a:off x="585000" y="4139850"/>
            <a:ext cx="797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6"/>
          <p:cNvGrpSpPr/>
          <p:nvPr/>
        </p:nvGrpSpPr>
        <p:grpSpPr>
          <a:xfrm flipH="1">
            <a:off x="6352484" y="3707605"/>
            <a:ext cx="993859" cy="428786"/>
            <a:chOff x="-2746911" y="2702810"/>
            <a:chExt cx="1057297" cy="544767"/>
          </a:xfrm>
        </p:grpSpPr>
        <p:sp>
          <p:nvSpPr>
            <p:cNvPr id="378" name="Google Shape;378;p26"/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6"/>
          <p:cNvGrpSpPr/>
          <p:nvPr/>
        </p:nvGrpSpPr>
        <p:grpSpPr>
          <a:xfrm>
            <a:off x="7812020" y="539519"/>
            <a:ext cx="765168" cy="765168"/>
            <a:chOff x="7812020" y="539519"/>
            <a:chExt cx="765168" cy="765168"/>
          </a:xfrm>
        </p:grpSpPr>
        <p:grpSp>
          <p:nvGrpSpPr>
            <p:cNvPr id="391" name="Google Shape;391;p26"/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392" name="Google Shape;392;p26"/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4" name="Google Shape;394;p26"/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395" name="Google Shape;395;p26"/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26"/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26"/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" name="Google Shape;398;p26"/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26"/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" name="Google Shape;400;p26"/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" name="Google Shape;401;p26"/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 flipH="1">
            <a:off x="4748824" y="1773092"/>
            <a:ext cx="36765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Pembahasan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2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cxnSp>
        <p:nvCxnSpPr>
          <p:cNvPr id="510" name="Google Shape;510;p31"/>
          <p:cNvCxnSpPr/>
          <p:nvPr/>
        </p:nvCxnSpPr>
        <p:spPr>
          <a:xfrm rot="10800000">
            <a:off x="683675" y="4368050"/>
            <a:ext cx="4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1"/>
          <p:cNvSpPr/>
          <p:nvPr/>
        </p:nvSpPr>
        <p:spPr>
          <a:xfrm flipH="1">
            <a:off x="3873873" y="2237693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31"/>
          <p:cNvGrpSpPr/>
          <p:nvPr/>
        </p:nvGrpSpPr>
        <p:grpSpPr>
          <a:xfrm>
            <a:off x="8297008" y="3614224"/>
            <a:ext cx="993896" cy="1532632"/>
            <a:chOff x="8691971" y="1597019"/>
            <a:chExt cx="1882379" cy="2902712"/>
          </a:xfrm>
        </p:grpSpPr>
        <p:sp>
          <p:nvSpPr>
            <p:cNvPr id="566" name="Google Shape;566;p31"/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F32E2E-D9CB-B385-1657-993121B0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07" y="839886"/>
            <a:ext cx="3407959" cy="3529890"/>
          </a:xfrm>
          <a:prstGeom prst="rect">
            <a:avLst/>
          </a:prstGeom>
        </p:spPr>
      </p:pic>
      <p:grpSp>
        <p:nvGrpSpPr>
          <p:cNvPr id="487" name="Google Shape;487;p31"/>
          <p:cNvGrpSpPr/>
          <p:nvPr/>
        </p:nvGrpSpPr>
        <p:grpSpPr>
          <a:xfrm flipH="1">
            <a:off x="1212698" y="3939264"/>
            <a:ext cx="993859" cy="428786"/>
            <a:chOff x="-2746911" y="2702810"/>
            <a:chExt cx="1057297" cy="544767"/>
          </a:xfrm>
        </p:grpSpPr>
        <p:sp>
          <p:nvSpPr>
            <p:cNvPr id="488" name="Google Shape;488;p31"/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54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AF861-0AD8-CD74-0E52-A4D625F9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"/>
          <a:stretch/>
        </p:blipFill>
        <p:spPr>
          <a:xfrm>
            <a:off x="789507" y="1361182"/>
            <a:ext cx="4855364" cy="3154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188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Main.dart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8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188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todo.dart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4A675-E30C-1342-CC37-C4F6A4DF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70" y="1426170"/>
            <a:ext cx="4072592" cy="2998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BB077-8DF5-3F46-6149-0EDEFBE6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16"/>
          <a:stretch/>
        </p:blipFill>
        <p:spPr>
          <a:xfrm>
            <a:off x="4933208" y="1426170"/>
            <a:ext cx="3951299" cy="29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80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1882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home.dart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4A675-E30C-1342-CC37-C4F6A4DF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769" y="1426170"/>
            <a:ext cx="4057393" cy="2998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BB077-8DF5-3F46-6149-0EDEFBE6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30" b="-1623"/>
          <a:stretch/>
        </p:blipFill>
        <p:spPr>
          <a:xfrm>
            <a:off x="5267700" y="1222910"/>
            <a:ext cx="3357278" cy="35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295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home.dart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lanjutan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DCAA-67D5-6B2F-FCFD-D6FD5D88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" y="1325502"/>
            <a:ext cx="3345310" cy="325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78598-89BD-59DB-1F19-828B7B44C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340" y="1325502"/>
            <a:ext cx="3453462" cy="335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78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295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home.dart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lanjutan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9EDCCC-5012-F710-34E7-5DEE8B4AC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1" y="1395686"/>
            <a:ext cx="3411822" cy="3439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B4801-097F-81DB-A45E-0280B73E1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03" y="1368241"/>
            <a:ext cx="3679085" cy="34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2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295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home.dart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lanjutan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BB2AF-661E-2668-692B-C9CCFC6B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56" y="1409514"/>
            <a:ext cx="3378840" cy="3341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19EE4-72E7-3086-AC73-F57C2C30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29" y="1409514"/>
            <a:ext cx="4438808" cy="21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CAAC-A973-3C17-F928-3BA25DAB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10A54C-345A-08C0-8098-1DFB5602247B}"/>
              </a:ext>
            </a:extLst>
          </p:cNvPr>
          <p:cNvSpPr txBox="1"/>
          <p:nvPr/>
        </p:nvSpPr>
        <p:spPr>
          <a:xfrm>
            <a:off x="720000" y="1017725"/>
            <a:ext cx="2959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screens/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home.dart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lanjutan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20496B-FAE5-DF16-BFBF-B0105B55C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9"/>
          <a:stretch/>
        </p:blipFill>
        <p:spPr>
          <a:xfrm>
            <a:off x="829650" y="1432249"/>
            <a:ext cx="4666181" cy="22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7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5A6D-FBCF-80F9-A358-467D9A61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445022"/>
            <a:ext cx="7704000" cy="572700"/>
          </a:xfrm>
        </p:spPr>
        <p:txBody>
          <a:bodyPr/>
          <a:lstStyle/>
          <a:p>
            <a:r>
              <a:rPr lang="en-US" dirty="0"/>
              <a:t>Screenshot Program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5DBBF-BEDF-FC46-FDEC-037D96E63182}"/>
              </a:ext>
            </a:extLst>
          </p:cNvPr>
          <p:cNvSpPr txBox="1"/>
          <p:nvPr/>
        </p:nvSpPr>
        <p:spPr>
          <a:xfrm>
            <a:off x="2469457" y="1017718"/>
            <a:ext cx="126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Menu Utama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988AF-1D75-7DC1-67BD-B77DDA48ABAE}"/>
              </a:ext>
            </a:extLst>
          </p:cNvPr>
          <p:cNvSpPr txBox="1"/>
          <p:nvPr/>
        </p:nvSpPr>
        <p:spPr>
          <a:xfrm>
            <a:off x="5227753" y="1013110"/>
            <a:ext cx="126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Task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867;p39">
            <a:extLst>
              <a:ext uri="{FF2B5EF4-FFF2-40B4-BE49-F238E27FC236}">
                <a16:creationId xmlns:a16="http://schemas.microsoft.com/office/drawing/2014/main" id="{AFA05ECE-EAF4-5D14-D504-9DF0A73E8511}"/>
              </a:ext>
            </a:extLst>
          </p:cNvPr>
          <p:cNvSpPr/>
          <p:nvPr/>
        </p:nvSpPr>
        <p:spPr>
          <a:xfrm>
            <a:off x="2273895" y="1479862"/>
            <a:ext cx="1657984" cy="301150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68;p39">
            <a:extLst>
              <a:ext uri="{FF2B5EF4-FFF2-40B4-BE49-F238E27FC236}">
                <a16:creationId xmlns:a16="http://schemas.microsoft.com/office/drawing/2014/main" id="{949C4920-86AF-8845-6BED-08B44C7C35DA}"/>
              </a:ext>
            </a:extLst>
          </p:cNvPr>
          <p:cNvGrpSpPr/>
          <p:nvPr/>
        </p:nvGrpSpPr>
        <p:grpSpPr>
          <a:xfrm>
            <a:off x="2201858" y="1325495"/>
            <a:ext cx="1827690" cy="3531593"/>
            <a:chOff x="5186401" y="494525"/>
            <a:chExt cx="1834973" cy="3724678"/>
          </a:xfrm>
        </p:grpSpPr>
        <p:sp>
          <p:nvSpPr>
            <p:cNvPr id="5" name="Google Shape;869;p39">
              <a:extLst>
                <a:ext uri="{FF2B5EF4-FFF2-40B4-BE49-F238E27FC236}">
                  <a16:creationId xmlns:a16="http://schemas.microsoft.com/office/drawing/2014/main" id="{F23B1B22-28AB-D333-6BE2-6784D871E367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0;p39">
              <a:extLst>
                <a:ext uri="{FF2B5EF4-FFF2-40B4-BE49-F238E27FC236}">
                  <a16:creationId xmlns:a16="http://schemas.microsoft.com/office/drawing/2014/main" id="{E7CA875C-46E1-4000-DBFC-BB849E823736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oogle Shape;871;p39">
            <a:extLst>
              <a:ext uri="{FF2B5EF4-FFF2-40B4-BE49-F238E27FC236}">
                <a16:creationId xmlns:a16="http://schemas.microsoft.com/office/drawing/2014/main" id="{5A839AD9-3EA5-AF4F-89CF-9AADAC199FC1}"/>
              </a:ext>
            </a:extLst>
          </p:cNvPr>
          <p:cNvPicPr preferRelativeResize="0"/>
          <p:nvPr/>
        </p:nvPicPr>
        <p:blipFill>
          <a:blip r:embed="rId2"/>
          <a:srcRect l="1064" r="1064"/>
          <a:stretch/>
        </p:blipFill>
        <p:spPr>
          <a:xfrm>
            <a:off x="2286692" y="1479862"/>
            <a:ext cx="1658022" cy="30116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7;p39">
            <a:extLst>
              <a:ext uri="{FF2B5EF4-FFF2-40B4-BE49-F238E27FC236}">
                <a16:creationId xmlns:a16="http://schemas.microsoft.com/office/drawing/2014/main" id="{E5D3359F-9392-3D1C-C609-000BDA230181}"/>
              </a:ext>
            </a:extLst>
          </p:cNvPr>
          <p:cNvSpPr/>
          <p:nvPr/>
        </p:nvSpPr>
        <p:spPr>
          <a:xfrm>
            <a:off x="5031220" y="1479862"/>
            <a:ext cx="1657984" cy="301150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868;p39">
            <a:extLst>
              <a:ext uri="{FF2B5EF4-FFF2-40B4-BE49-F238E27FC236}">
                <a16:creationId xmlns:a16="http://schemas.microsoft.com/office/drawing/2014/main" id="{2AE28EE0-3978-380D-DBD0-03D5E5EEA111}"/>
              </a:ext>
            </a:extLst>
          </p:cNvPr>
          <p:cNvGrpSpPr/>
          <p:nvPr/>
        </p:nvGrpSpPr>
        <p:grpSpPr>
          <a:xfrm>
            <a:off x="4959183" y="1325495"/>
            <a:ext cx="1827690" cy="3531593"/>
            <a:chOff x="5186401" y="494525"/>
            <a:chExt cx="1834973" cy="3724678"/>
          </a:xfrm>
        </p:grpSpPr>
        <p:sp>
          <p:nvSpPr>
            <p:cNvPr id="10" name="Google Shape;869;p39">
              <a:extLst>
                <a:ext uri="{FF2B5EF4-FFF2-40B4-BE49-F238E27FC236}">
                  <a16:creationId xmlns:a16="http://schemas.microsoft.com/office/drawing/2014/main" id="{A2AF6D7D-CE03-598F-998D-2C1026361C10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0;p39">
              <a:extLst>
                <a:ext uri="{FF2B5EF4-FFF2-40B4-BE49-F238E27FC236}">
                  <a16:creationId xmlns:a16="http://schemas.microsoft.com/office/drawing/2014/main" id="{0088657E-19A3-B274-2F57-2A19362DF0F7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oogle Shape;871;p39">
            <a:extLst>
              <a:ext uri="{FF2B5EF4-FFF2-40B4-BE49-F238E27FC236}">
                <a16:creationId xmlns:a16="http://schemas.microsoft.com/office/drawing/2014/main" id="{0B512BCA-568F-636F-952F-FA53CD5F212B}"/>
              </a:ext>
            </a:extLst>
          </p:cNvPr>
          <p:cNvPicPr preferRelativeResize="0"/>
          <p:nvPr/>
        </p:nvPicPr>
        <p:blipFill>
          <a:blip r:embed="rId3"/>
          <a:srcRect l="1064" r="1064"/>
          <a:stretch/>
        </p:blipFill>
        <p:spPr>
          <a:xfrm>
            <a:off x="5044017" y="1479687"/>
            <a:ext cx="1658022" cy="3011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51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5A6D-FBCF-80F9-A358-467D9A61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445022"/>
            <a:ext cx="7704000" cy="572700"/>
          </a:xfrm>
        </p:spPr>
        <p:txBody>
          <a:bodyPr/>
          <a:lstStyle/>
          <a:p>
            <a:r>
              <a:rPr lang="en-US" dirty="0"/>
              <a:t>Screenshot Program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5DBBF-BEDF-FC46-FDEC-037D96E63182}"/>
              </a:ext>
            </a:extLst>
          </p:cNvPr>
          <p:cNvSpPr txBox="1"/>
          <p:nvPr/>
        </p:nvSpPr>
        <p:spPr>
          <a:xfrm>
            <a:off x="2469457" y="1017718"/>
            <a:ext cx="126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Cari Task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988AF-1D75-7DC1-67BD-B77DDA48ABAE}"/>
              </a:ext>
            </a:extLst>
          </p:cNvPr>
          <p:cNvSpPr txBox="1"/>
          <p:nvPr/>
        </p:nvSpPr>
        <p:spPr>
          <a:xfrm>
            <a:off x="5227753" y="1013110"/>
            <a:ext cx="126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Delete task</a:t>
            </a: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Google Shape;867;p39">
            <a:extLst>
              <a:ext uri="{FF2B5EF4-FFF2-40B4-BE49-F238E27FC236}">
                <a16:creationId xmlns:a16="http://schemas.microsoft.com/office/drawing/2014/main" id="{AFA05ECE-EAF4-5D14-D504-9DF0A73E8511}"/>
              </a:ext>
            </a:extLst>
          </p:cNvPr>
          <p:cNvSpPr/>
          <p:nvPr/>
        </p:nvSpPr>
        <p:spPr>
          <a:xfrm>
            <a:off x="2273895" y="1479862"/>
            <a:ext cx="1657984" cy="301150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868;p39">
            <a:extLst>
              <a:ext uri="{FF2B5EF4-FFF2-40B4-BE49-F238E27FC236}">
                <a16:creationId xmlns:a16="http://schemas.microsoft.com/office/drawing/2014/main" id="{949C4920-86AF-8845-6BED-08B44C7C35DA}"/>
              </a:ext>
            </a:extLst>
          </p:cNvPr>
          <p:cNvGrpSpPr/>
          <p:nvPr/>
        </p:nvGrpSpPr>
        <p:grpSpPr>
          <a:xfrm>
            <a:off x="2201858" y="1325495"/>
            <a:ext cx="1827690" cy="3531593"/>
            <a:chOff x="5186401" y="494525"/>
            <a:chExt cx="1834973" cy="3724678"/>
          </a:xfrm>
        </p:grpSpPr>
        <p:sp>
          <p:nvSpPr>
            <p:cNvPr id="5" name="Google Shape;869;p39">
              <a:extLst>
                <a:ext uri="{FF2B5EF4-FFF2-40B4-BE49-F238E27FC236}">
                  <a16:creationId xmlns:a16="http://schemas.microsoft.com/office/drawing/2014/main" id="{F23B1B22-28AB-D333-6BE2-6784D871E367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70;p39">
              <a:extLst>
                <a:ext uri="{FF2B5EF4-FFF2-40B4-BE49-F238E27FC236}">
                  <a16:creationId xmlns:a16="http://schemas.microsoft.com/office/drawing/2014/main" id="{E7CA875C-46E1-4000-DBFC-BB849E823736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oogle Shape;871;p39">
            <a:extLst>
              <a:ext uri="{FF2B5EF4-FFF2-40B4-BE49-F238E27FC236}">
                <a16:creationId xmlns:a16="http://schemas.microsoft.com/office/drawing/2014/main" id="{5A839AD9-3EA5-AF4F-89CF-9AADAC199FC1}"/>
              </a:ext>
            </a:extLst>
          </p:cNvPr>
          <p:cNvPicPr preferRelativeResize="0"/>
          <p:nvPr/>
        </p:nvPicPr>
        <p:blipFill rotWithShape="1">
          <a:blip r:embed="rId2"/>
          <a:srcRect l="1573" r="3416"/>
          <a:stretch/>
        </p:blipFill>
        <p:spPr>
          <a:xfrm>
            <a:off x="2286194" y="1479862"/>
            <a:ext cx="1657984" cy="30116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67;p39">
            <a:extLst>
              <a:ext uri="{FF2B5EF4-FFF2-40B4-BE49-F238E27FC236}">
                <a16:creationId xmlns:a16="http://schemas.microsoft.com/office/drawing/2014/main" id="{E5D3359F-9392-3D1C-C609-000BDA230181}"/>
              </a:ext>
            </a:extLst>
          </p:cNvPr>
          <p:cNvSpPr/>
          <p:nvPr/>
        </p:nvSpPr>
        <p:spPr>
          <a:xfrm>
            <a:off x="5031220" y="1479862"/>
            <a:ext cx="1657984" cy="301150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868;p39">
            <a:extLst>
              <a:ext uri="{FF2B5EF4-FFF2-40B4-BE49-F238E27FC236}">
                <a16:creationId xmlns:a16="http://schemas.microsoft.com/office/drawing/2014/main" id="{2AE28EE0-3978-380D-DBD0-03D5E5EEA111}"/>
              </a:ext>
            </a:extLst>
          </p:cNvPr>
          <p:cNvGrpSpPr/>
          <p:nvPr/>
        </p:nvGrpSpPr>
        <p:grpSpPr>
          <a:xfrm>
            <a:off x="4959183" y="1325495"/>
            <a:ext cx="1827690" cy="3531593"/>
            <a:chOff x="5186401" y="494525"/>
            <a:chExt cx="1834973" cy="3724678"/>
          </a:xfrm>
        </p:grpSpPr>
        <p:sp>
          <p:nvSpPr>
            <p:cNvPr id="10" name="Google Shape;869;p39">
              <a:extLst>
                <a:ext uri="{FF2B5EF4-FFF2-40B4-BE49-F238E27FC236}">
                  <a16:creationId xmlns:a16="http://schemas.microsoft.com/office/drawing/2014/main" id="{A2AF6D7D-CE03-598F-998D-2C1026361C10}"/>
                </a:ext>
              </a:extLst>
            </p:cNvPr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70;p39">
              <a:extLst>
                <a:ext uri="{FF2B5EF4-FFF2-40B4-BE49-F238E27FC236}">
                  <a16:creationId xmlns:a16="http://schemas.microsoft.com/office/drawing/2014/main" id="{0088657E-19A3-B274-2F57-2A19362DF0F7}"/>
                </a:ext>
              </a:extLst>
            </p:cNvPr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Google Shape;871;p39">
            <a:extLst>
              <a:ext uri="{FF2B5EF4-FFF2-40B4-BE49-F238E27FC236}">
                <a16:creationId xmlns:a16="http://schemas.microsoft.com/office/drawing/2014/main" id="{0B512BCA-568F-636F-952F-FA53CD5F212B}"/>
              </a:ext>
            </a:extLst>
          </p:cNvPr>
          <p:cNvPicPr preferRelativeResize="0"/>
          <p:nvPr/>
        </p:nvPicPr>
        <p:blipFill>
          <a:blip r:embed="rId3"/>
          <a:srcRect l="1064" r="1064"/>
          <a:stretch/>
        </p:blipFill>
        <p:spPr>
          <a:xfrm>
            <a:off x="5076034" y="1479864"/>
            <a:ext cx="1613191" cy="3011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55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title" idx="2"/>
          </p:nvPr>
        </p:nvSpPr>
        <p:spPr>
          <a:xfrm>
            <a:off x="823900" y="1342838"/>
            <a:ext cx="734700" cy="347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4" name="Google Shape;444;p29"/>
          <p:cNvSpPr txBox="1">
            <a:spLocks noGrp="1"/>
          </p:cNvSpPr>
          <p:nvPr>
            <p:ph type="title" idx="3"/>
          </p:nvPr>
        </p:nvSpPr>
        <p:spPr>
          <a:xfrm>
            <a:off x="823900" y="2433171"/>
            <a:ext cx="734700" cy="347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title" idx="4"/>
          </p:nvPr>
        </p:nvSpPr>
        <p:spPr>
          <a:xfrm>
            <a:off x="823900" y="3447300"/>
            <a:ext cx="734700" cy="347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subTitle" idx="1"/>
          </p:nvPr>
        </p:nvSpPr>
        <p:spPr>
          <a:xfrm>
            <a:off x="720000" y="1792825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Pendahuluan</a:t>
            </a:r>
            <a:endParaRPr dirty="0">
              <a:solidFill>
                <a:srgbClr val="2034D0"/>
              </a:solidFill>
            </a:endParaRPr>
          </a:p>
        </p:txBody>
      </p:sp>
      <p:sp>
        <p:nvSpPr>
          <p:cNvPr id="447" name="Google Shape;447;p29"/>
          <p:cNvSpPr txBox="1">
            <a:spLocks noGrp="1"/>
          </p:cNvSpPr>
          <p:nvPr>
            <p:ph type="subTitle" idx="5"/>
          </p:nvPr>
        </p:nvSpPr>
        <p:spPr>
          <a:xfrm>
            <a:off x="720000" y="2880276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Landasan Teori</a:t>
            </a:r>
            <a:endParaRPr dirty="0">
              <a:solidFill>
                <a:srgbClr val="2034D0"/>
              </a:solidFill>
            </a:endParaRPr>
          </a:p>
        </p:txBody>
      </p:sp>
      <p:sp>
        <p:nvSpPr>
          <p:cNvPr id="448" name="Google Shape;448;p29"/>
          <p:cNvSpPr txBox="1">
            <a:spLocks noGrp="1"/>
          </p:cNvSpPr>
          <p:nvPr>
            <p:ph type="subTitle" idx="6"/>
          </p:nvPr>
        </p:nvSpPr>
        <p:spPr>
          <a:xfrm>
            <a:off x="720000" y="3892150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Metode Program</a:t>
            </a:r>
            <a:endParaRPr dirty="0">
              <a:solidFill>
                <a:srgbClr val="2034D0"/>
              </a:solidFill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subTitle" idx="14"/>
          </p:nvPr>
        </p:nvSpPr>
        <p:spPr>
          <a:xfrm>
            <a:off x="4637150" y="2880276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Penutup</a:t>
            </a:r>
            <a:endParaRPr dirty="0">
              <a:solidFill>
                <a:srgbClr val="2034D0"/>
              </a:solidFill>
            </a:endParaRPr>
          </a:p>
        </p:txBody>
      </p:sp>
      <p:sp>
        <p:nvSpPr>
          <p:cNvPr id="451" name="Google Shape;451;p29"/>
          <p:cNvSpPr txBox="1">
            <a:spLocks noGrp="1"/>
          </p:cNvSpPr>
          <p:nvPr>
            <p:ph type="title" idx="7"/>
          </p:nvPr>
        </p:nvSpPr>
        <p:spPr>
          <a:xfrm>
            <a:off x="4741050" y="1342838"/>
            <a:ext cx="734700" cy="347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2" name="Google Shape;452;p29"/>
          <p:cNvSpPr txBox="1">
            <a:spLocks noGrp="1"/>
          </p:cNvSpPr>
          <p:nvPr>
            <p:ph type="title" idx="8"/>
          </p:nvPr>
        </p:nvSpPr>
        <p:spPr>
          <a:xfrm>
            <a:off x="4741050" y="2433171"/>
            <a:ext cx="734700" cy="3471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4" name="Google Shape;454;p29"/>
          <p:cNvSpPr txBox="1">
            <a:spLocks noGrp="1"/>
          </p:cNvSpPr>
          <p:nvPr>
            <p:ph type="subTitle" idx="13"/>
          </p:nvPr>
        </p:nvSpPr>
        <p:spPr>
          <a:xfrm>
            <a:off x="4637150" y="1792825"/>
            <a:ext cx="32652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34D0"/>
                </a:solidFill>
              </a:rPr>
              <a:t>Pembahasan</a:t>
            </a:r>
            <a:endParaRPr dirty="0">
              <a:solidFill>
                <a:srgbClr val="2034D0"/>
              </a:solidFill>
            </a:endParaRPr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02357" y="4342840"/>
            <a:ext cx="456078" cy="370095"/>
            <a:chOff x="5842445" y="3462417"/>
            <a:chExt cx="456078" cy="370095"/>
          </a:xfrm>
        </p:grpSpPr>
        <p:sp>
          <p:nvSpPr>
            <p:cNvPr id="456" name="Google Shape;456;p29"/>
            <p:cNvSpPr/>
            <p:nvPr/>
          </p:nvSpPr>
          <p:spPr>
            <a:xfrm>
              <a:off x="5842445" y="3462417"/>
              <a:ext cx="298088" cy="370095"/>
            </a:xfrm>
            <a:custGeom>
              <a:avLst/>
              <a:gdLst/>
              <a:ahLst/>
              <a:cxnLst/>
              <a:rect l="l" t="t" r="r" b="b"/>
              <a:pathLst>
                <a:path w="149605" h="185744" extrusionOk="0">
                  <a:moveTo>
                    <a:pt x="0" y="0"/>
                  </a:moveTo>
                  <a:lnTo>
                    <a:pt x="149605" y="0"/>
                  </a:lnTo>
                  <a:lnTo>
                    <a:pt x="149605" y="185744"/>
                  </a:lnTo>
                  <a:lnTo>
                    <a:pt x="0" y="185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9"/>
            <p:cNvSpPr/>
            <p:nvPr/>
          </p:nvSpPr>
          <p:spPr>
            <a:xfrm rot="-2700000">
              <a:off x="6107593" y="3568373"/>
              <a:ext cx="158172" cy="158172"/>
            </a:xfrm>
            <a:custGeom>
              <a:avLst/>
              <a:gdLst/>
              <a:ahLst/>
              <a:cxnLst/>
              <a:rect l="l" t="t" r="r" b="b"/>
              <a:pathLst>
                <a:path w="79463" h="79463" extrusionOk="0">
                  <a:moveTo>
                    <a:pt x="79463" y="39732"/>
                  </a:moveTo>
                  <a:cubicBezTo>
                    <a:pt x="79463" y="61675"/>
                    <a:pt x="61675" y="79463"/>
                    <a:pt x="39732" y="79463"/>
                  </a:cubicBezTo>
                  <a:cubicBezTo>
                    <a:pt x="17789" y="79463"/>
                    <a:pt x="0" y="61675"/>
                    <a:pt x="0" y="39732"/>
                  </a:cubicBezTo>
                  <a:cubicBezTo>
                    <a:pt x="0" y="17788"/>
                    <a:pt x="17789" y="0"/>
                    <a:pt x="39732" y="0"/>
                  </a:cubicBezTo>
                  <a:cubicBezTo>
                    <a:pt x="61675" y="0"/>
                    <a:pt x="79463" y="17788"/>
                    <a:pt x="79463" y="397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8" name="Google Shape;458;p29"/>
          <p:cNvCxnSpPr/>
          <p:nvPr/>
        </p:nvCxnSpPr>
        <p:spPr>
          <a:xfrm rot="10800000">
            <a:off x="7366861" y="4716013"/>
            <a:ext cx="127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 flipH="1">
            <a:off x="4603223" y="1751980"/>
            <a:ext cx="3853324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Penutup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2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05.</a:t>
            </a:r>
            <a:endParaRPr dirty="0"/>
          </a:p>
        </p:txBody>
      </p:sp>
      <p:cxnSp>
        <p:nvCxnSpPr>
          <p:cNvPr id="510" name="Google Shape;510;p31"/>
          <p:cNvCxnSpPr/>
          <p:nvPr/>
        </p:nvCxnSpPr>
        <p:spPr>
          <a:xfrm rot="10800000">
            <a:off x="683675" y="4368050"/>
            <a:ext cx="4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1"/>
          <p:cNvSpPr/>
          <p:nvPr/>
        </p:nvSpPr>
        <p:spPr>
          <a:xfrm flipH="1">
            <a:off x="3115590" y="2097260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31"/>
          <p:cNvGrpSpPr/>
          <p:nvPr/>
        </p:nvGrpSpPr>
        <p:grpSpPr>
          <a:xfrm>
            <a:off x="8297008" y="3614224"/>
            <a:ext cx="993896" cy="1532632"/>
            <a:chOff x="8691971" y="1597019"/>
            <a:chExt cx="1882379" cy="2902712"/>
          </a:xfrm>
        </p:grpSpPr>
        <p:sp>
          <p:nvSpPr>
            <p:cNvPr id="566" name="Google Shape;566;p31"/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87;p31">
            <a:extLst>
              <a:ext uri="{FF2B5EF4-FFF2-40B4-BE49-F238E27FC236}">
                <a16:creationId xmlns:a16="http://schemas.microsoft.com/office/drawing/2014/main" id="{B984394F-25EA-BF8B-40AD-2014D2472858}"/>
              </a:ext>
            </a:extLst>
          </p:cNvPr>
          <p:cNvGrpSpPr/>
          <p:nvPr/>
        </p:nvGrpSpPr>
        <p:grpSpPr>
          <a:xfrm flipH="1">
            <a:off x="3735805" y="3930656"/>
            <a:ext cx="993859" cy="428786"/>
            <a:chOff x="-2746911" y="2702810"/>
            <a:chExt cx="1057297" cy="544767"/>
          </a:xfrm>
        </p:grpSpPr>
        <p:sp>
          <p:nvSpPr>
            <p:cNvPr id="450" name="Google Shape;488;p31">
              <a:extLst>
                <a:ext uri="{FF2B5EF4-FFF2-40B4-BE49-F238E27FC236}">
                  <a16:creationId xmlns:a16="http://schemas.microsoft.com/office/drawing/2014/main" id="{18F53A27-54CC-D80A-E07C-CBCCA06BA6D8}"/>
                </a:ext>
              </a:extLst>
            </p:cNvPr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89;p31">
              <a:extLst>
                <a:ext uri="{FF2B5EF4-FFF2-40B4-BE49-F238E27FC236}">
                  <a16:creationId xmlns:a16="http://schemas.microsoft.com/office/drawing/2014/main" id="{6B552FE4-FA58-B647-874A-692EF5D7D876}"/>
                </a:ext>
              </a:extLst>
            </p:cNvPr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90;p31">
              <a:extLst>
                <a:ext uri="{FF2B5EF4-FFF2-40B4-BE49-F238E27FC236}">
                  <a16:creationId xmlns:a16="http://schemas.microsoft.com/office/drawing/2014/main" id="{3BC8E3C8-B652-31B4-F1DF-2A2F6E42DEEF}"/>
                </a:ext>
              </a:extLst>
            </p:cNvPr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91;p31">
              <a:extLst>
                <a:ext uri="{FF2B5EF4-FFF2-40B4-BE49-F238E27FC236}">
                  <a16:creationId xmlns:a16="http://schemas.microsoft.com/office/drawing/2014/main" id="{AFC9E53C-AEDA-52CA-DD37-480154DEEE1B}"/>
                </a:ext>
              </a:extLst>
            </p:cNvPr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92;p31">
              <a:extLst>
                <a:ext uri="{FF2B5EF4-FFF2-40B4-BE49-F238E27FC236}">
                  <a16:creationId xmlns:a16="http://schemas.microsoft.com/office/drawing/2014/main" id="{656AFFD6-B973-6D17-5476-3275DA752BFC}"/>
                </a:ext>
              </a:extLst>
            </p:cNvPr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93;p31">
              <a:extLst>
                <a:ext uri="{FF2B5EF4-FFF2-40B4-BE49-F238E27FC236}">
                  <a16:creationId xmlns:a16="http://schemas.microsoft.com/office/drawing/2014/main" id="{01668D24-C053-03C8-CA63-4DC5B77B71EF}"/>
                </a:ext>
              </a:extLst>
            </p:cNvPr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94;p31">
              <a:extLst>
                <a:ext uri="{FF2B5EF4-FFF2-40B4-BE49-F238E27FC236}">
                  <a16:creationId xmlns:a16="http://schemas.microsoft.com/office/drawing/2014/main" id="{322C08C2-2706-1231-3BD8-58CEEBD8BE97}"/>
                </a:ext>
              </a:extLst>
            </p:cNvPr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95;p31">
              <a:extLst>
                <a:ext uri="{FF2B5EF4-FFF2-40B4-BE49-F238E27FC236}">
                  <a16:creationId xmlns:a16="http://schemas.microsoft.com/office/drawing/2014/main" id="{AB6DA8E5-9114-96F9-A17E-DD07D758EDC8}"/>
                </a:ext>
              </a:extLst>
            </p:cNvPr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96;p31">
              <a:extLst>
                <a:ext uri="{FF2B5EF4-FFF2-40B4-BE49-F238E27FC236}">
                  <a16:creationId xmlns:a16="http://schemas.microsoft.com/office/drawing/2014/main" id="{8D81E7D5-20E0-FC65-C873-1F7971D8B2DE}"/>
                </a:ext>
              </a:extLst>
            </p:cNvPr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97;p31">
              <a:extLst>
                <a:ext uri="{FF2B5EF4-FFF2-40B4-BE49-F238E27FC236}">
                  <a16:creationId xmlns:a16="http://schemas.microsoft.com/office/drawing/2014/main" id="{E70BFA4F-7BD5-4753-A565-E62CD010A082}"/>
                </a:ext>
              </a:extLst>
            </p:cNvPr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98;p31">
              <a:extLst>
                <a:ext uri="{FF2B5EF4-FFF2-40B4-BE49-F238E27FC236}">
                  <a16:creationId xmlns:a16="http://schemas.microsoft.com/office/drawing/2014/main" id="{CB64B9E0-DE74-3D1C-B714-472D9BF0344C}"/>
                </a:ext>
              </a:extLst>
            </p:cNvPr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99;p31">
              <a:extLst>
                <a:ext uri="{FF2B5EF4-FFF2-40B4-BE49-F238E27FC236}">
                  <a16:creationId xmlns:a16="http://schemas.microsoft.com/office/drawing/2014/main" id="{3D4BC61E-69AF-D0AD-430A-74FE77CD08AB}"/>
                </a:ext>
              </a:extLst>
            </p:cNvPr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500;p31">
            <a:extLst>
              <a:ext uri="{FF2B5EF4-FFF2-40B4-BE49-F238E27FC236}">
                <a16:creationId xmlns:a16="http://schemas.microsoft.com/office/drawing/2014/main" id="{69E065BC-9300-F776-CBD0-9670CD7A4C8C}"/>
              </a:ext>
            </a:extLst>
          </p:cNvPr>
          <p:cNvGrpSpPr/>
          <p:nvPr/>
        </p:nvGrpSpPr>
        <p:grpSpPr>
          <a:xfrm>
            <a:off x="1557196" y="1230112"/>
            <a:ext cx="1589100" cy="3136200"/>
            <a:chOff x="6621425" y="855025"/>
            <a:chExt cx="1589100" cy="3136200"/>
          </a:xfrm>
        </p:grpSpPr>
        <p:sp>
          <p:nvSpPr>
            <p:cNvPr id="463" name="Google Shape;501;p31">
              <a:extLst>
                <a:ext uri="{FF2B5EF4-FFF2-40B4-BE49-F238E27FC236}">
                  <a16:creationId xmlns:a16="http://schemas.microsoft.com/office/drawing/2014/main" id="{C9CFC050-983F-390A-C92C-D4BBD0051A2A}"/>
                </a:ext>
              </a:extLst>
            </p:cNvPr>
            <p:cNvSpPr/>
            <p:nvPr/>
          </p:nvSpPr>
          <p:spPr>
            <a:xfrm>
              <a:off x="6621425" y="855025"/>
              <a:ext cx="1589100" cy="3136200"/>
            </a:xfrm>
            <a:prstGeom prst="roundRect">
              <a:avLst>
                <a:gd name="adj" fmla="val 921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502;p31">
              <a:extLst>
                <a:ext uri="{FF2B5EF4-FFF2-40B4-BE49-F238E27FC236}">
                  <a16:creationId xmlns:a16="http://schemas.microsoft.com/office/drawing/2014/main" id="{D0E2C754-DEB8-C6DC-3BBB-73E9E98B5EAD}"/>
                </a:ext>
              </a:extLst>
            </p:cNvPr>
            <p:cNvSpPr/>
            <p:nvPr/>
          </p:nvSpPr>
          <p:spPr>
            <a:xfrm>
              <a:off x="6705075" y="953125"/>
              <a:ext cx="1421700" cy="2940000"/>
            </a:xfrm>
            <a:prstGeom prst="roundRect">
              <a:avLst>
                <a:gd name="adj" fmla="val 60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5" name="Google Shape;505;p31">
            <a:extLst>
              <a:ext uri="{FF2B5EF4-FFF2-40B4-BE49-F238E27FC236}">
                <a16:creationId xmlns:a16="http://schemas.microsoft.com/office/drawing/2014/main" id="{F389D654-8356-6A3C-2462-4C9FD979204F}"/>
              </a:ext>
            </a:extLst>
          </p:cNvPr>
          <p:cNvGrpSpPr/>
          <p:nvPr/>
        </p:nvGrpSpPr>
        <p:grpSpPr>
          <a:xfrm>
            <a:off x="1108795" y="1764464"/>
            <a:ext cx="1047997" cy="765163"/>
            <a:chOff x="5435270" y="2483102"/>
            <a:chExt cx="862549" cy="629763"/>
          </a:xfrm>
        </p:grpSpPr>
        <p:sp>
          <p:nvSpPr>
            <p:cNvPr id="466" name="Google Shape;506;p31">
              <a:extLst>
                <a:ext uri="{FF2B5EF4-FFF2-40B4-BE49-F238E27FC236}">
                  <a16:creationId xmlns:a16="http://schemas.microsoft.com/office/drawing/2014/main" id="{47260C36-B5F2-E739-56EF-9573DB097C68}"/>
                </a:ext>
              </a:extLst>
            </p:cNvPr>
            <p:cNvSpPr/>
            <p:nvPr/>
          </p:nvSpPr>
          <p:spPr>
            <a:xfrm>
              <a:off x="5435270" y="2483102"/>
              <a:ext cx="862549" cy="629763"/>
            </a:xfrm>
            <a:custGeom>
              <a:avLst/>
              <a:gdLst/>
              <a:ahLst/>
              <a:cxnLst/>
              <a:rect l="l" t="t" r="r" b="b"/>
              <a:pathLst>
                <a:path w="432898" h="316067" extrusionOk="0">
                  <a:moveTo>
                    <a:pt x="432049" y="302648"/>
                  </a:moveTo>
                  <a:lnTo>
                    <a:pt x="381851" y="184078"/>
                  </a:lnTo>
                  <a:lnTo>
                    <a:pt x="381851" y="47543"/>
                  </a:lnTo>
                  <a:cubicBezTo>
                    <a:pt x="381851" y="21246"/>
                    <a:pt x="360553" y="0"/>
                    <a:pt x="334308" y="0"/>
                  </a:cubicBezTo>
                  <a:lnTo>
                    <a:pt x="47543" y="0"/>
                  </a:lnTo>
                  <a:cubicBezTo>
                    <a:pt x="21246" y="0"/>
                    <a:pt x="0" y="21298"/>
                    <a:pt x="0" y="47543"/>
                  </a:cubicBezTo>
                  <a:lnTo>
                    <a:pt x="0" y="201053"/>
                  </a:lnTo>
                  <a:cubicBezTo>
                    <a:pt x="0" y="227350"/>
                    <a:pt x="21298" y="248596"/>
                    <a:pt x="47543" y="248596"/>
                  </a:cubicBezTo>
                  <a:lnTo>
                    <a:pt x="324154" y="248596"/>
                  </a:lnTo>
                  <a:lnTo>
                    <a:pt x="417677" y="314260"/>
                  </a:lnTo>
                  <a:cubicBezTo>
                    <a:pt x="425592" y="319832"/>
                    <a:pt x="435850" y="311553"/>
                    <a:pt x="432101" y="3025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507;p31">
              <a:extLst>
                <a:ext uri="{FF2B5EF4-FFF2-40B4-BE49-F238E27FC236}">
                  <a16:creationId xmlns:a16="http://schemas.microsoft.com/office/drawing/2014/main" id="{7F512F7E-C1C1-64DD-5CD7-F5431BF222FE}"/>
                </a:ext>
              </a:extLst>
            </p:cNvPr>
            <p:cNvSpPr/>
            <p:nvPr/>
          </p:nvSpPr>
          <p:spPr>
            <a:xfrm>
              <a:off x="5665715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508;p31">
              <a:extLst>
                <a:ext uri="{FF2B5EF4-FFF2-40B4-BE49-F238E27FC236}">
                  <a16:creationId xmlns:a16="http://schemas.microsoft.com/office/drawing/2014/main" id="{E506D313-D28E-B23F-A552-DDB521067400}"/>
                </a:ext>
              </a:extLst>
            </p:cNvPr>
            <p:cNvSpPr/>
            <p:nvPr/>
          </p:nvSpPr>
          <p:spPr>
            <a:xfrm>
              <a:off x="5779680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509;p31">
              <a:extLst>
                <a:ext uri="{FF2B5EF4-FFF2-40B4-BE49-F238E27FC236}">
                  <a16:creationId xmlns:a16="http://schemas.microsoft.com/office/drawing/2014/main" id="{6475F34B-408C-4D0B-E6DA-6580EADA92C5}"/>
                </a:ext>
              </a:extLst>
            </p:cNvPr>
            <p:cNvSpPr/>
            <p:nvPr/>
          </p:nvSpPr>
          <p:spPr>
            <a:xfrm>
              <a:off x="5893644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511;p31">
            <a:extLst>
              <a:ext uri="{FF2B5EF4-FFF2-40B4-BE49-F238E27FC236}">
                <a16:creationId xmlns:a16="http://schemas.microsoft.com/office/drawing/2014/main" id="{B642301A-A407-16D7-339A-7476980FEA4A}"/>
              </a:ext>
            </a:extLst>
          </p:cNvPr>
          <p:cNvGrpSpPr/>
          <p:nvPr/>
        </p:nvGrpSpPr>
        <p:grpSpPr>
          <a:xfrm>
            <a:off x="1907721" y="2410200"/>
            <a:ext cx="2004419" cy="2130362"/>
            <a:chOff x="6191300" y="2328176"/>
            <a:chExt cx="2004419" cy="2130362"/>
          </a:xfrm>
        </p:grpSpPr>
        <p:sp>
          <p:nvSpPr>
            <p:cNvPr id="471" name="Google Shape;512;p31">
              <a:extLst>
                <a:ext uri="{FF2B5EF4-FFF2-40B4-BE49-F238E27FC236}">
                  <a16:creationId xmlns:a16="http://schemas.microsoft.com/office/drawing/2014/main" id="{80E2D75A-D824-5156-890F-5A0C75D8E0CB}"/>
                </a:ext>
              </a:extLst>
            </p:cNvPr>
            <p:cNvSpPr/>
            <p:nvPr/>
          </p:nvSpPr>
          <p:spPr>
            <a:xfrm>
              <a:off x="6915271" y="2328176"/>
              <a:ext cx="906729" cy="600267"/>
            </a:xfrm>
            <a:custGeom>
              <a:avLst/>
              <a:gdLst/>
              <a:ahLst/>
              <a:cxnLst/>
              <a:rect l="l" t="t" r="r" b="b"/>
              <a:pathLst>
                <a:path w="746279" h="494047" extrusionOk="0">
                  <a:moveTo>
                    <a:pt x="706584" y="388972"/>
                  </a:moveTo>
                  <a:cubicBezTo>
                    <a:pt x="640290" y="390400"/>
                    <a:pt x="666103" y="368683"/>
                    <a:pt x="673533" y="351348"/>
                  </a:cubicBezTo>
                  <a:cubicBezTo>
                    <a:pt x="699631" y="290769"/>
                    <a:pt x="680295" y="251145"/>
                    <a:pt x="634099" y="258098"/>
                  </a:cubicBezTo>
                  <a:cubicBezTo>
                    <a:pt x="573330" y="267242"/>
                    <a:pt x="570186" y="246192"/>
                    <a:pt x="580569" y="228571"/>
                  </a:cubicBezTo>
                  <a:cubicBezTo>
                    <a:pt x="628575" y="147132"/>
                    <a:pt x="537611" y="104841"/>
                    <a:pt x="496082" y="115985"/>
                  </a:cubicBezTo>
                  <a:cubicBezTo>
                    <a:pt x="433693" y="132749"/>
                    <a:pt x="421025" y="150085"/>
                    <a:pt x="424073" y="129892"/>
                  </a:cubicBezTo>
                  <a:cubicBezTo>
                    <a:pt x="439408" y="26831"/>
                    <a:pt x="250051" y="-40796"/>
                    <a:pt x="193092" y="27784"/>
                  </a:cubicBezTo>
                  <a:cubicBezTo>
                    <a:pt x="153944" y="74837"/>
                    <a:pt x="116987" y="54168"/>
                    <a:pt x="102033" y="60931"/>
                  </a:cubicBezTo>
                  <a:cubicBezTo>
                    <a:pt x="-26841" y="118747"/>
                    <a:pt x="-18554" y="295246"/>
                    <a:pt x="44025" y="409355"/>
                  </a:cubicBezTo>
                  <a:cubicBezTo>
                    <a:pt x="83745" y="481745"/>
                    <a:pt x="111272" y="469648"/>
                    <a:pt x="322441" y="486698"/>
                  </a:cubicBezTo>
                  <a:cubicBezTo>
                    <a:pt x="447790" y="496795"/>
                    <a:pt x="639909" y="494794"/>
                    <a:pt x="696488" y="490699"/>
                  </a:cubicBezTo>
                  <a:cubicBezTo>
                    <a:pt x="761829" y="485936"/>
                    <a:pt x="760401" y="387733"/>
                    <a:pt x="706584" y="388876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513;p31">
              <a:extLst>
                <a:ext uri="{FF2B5EF4-FFF2-40B4-BE49-F238E27FC236}">
                  <a16:creationId xmlns:a16="http://schemas.microsoft.com/office/drawing/2014/main" id="{672B96EF-D6AB-4B6A-669F-61BCD6E0B23F}"/>
                </a:ext>
              </a:extLst>
            </p:cNvPr>
            <p:cNvSpPr/>
            <p:nvPr/>
          </p:nvSpPr>
          <p:spPr>
            <a:xfrm>
              <a:off x="6586894" y="3351641"/>
              <a:ext cx="364206" cy="625601"/>
            </a:xfrm>
            <a:custGeom>
              <a:avLst/>
              <a:gdLst/>
              <a:ahLst/>
              <a:cxnLst/>
              <a:rect l="l" t="t" r="r" b="b"/>
              <a:pathLst>
                <a:path w="299758" h="514898" extrusionOk="0">
                  <a:moveTo>
                    <a:pt x="1911" y="348493"/>
                  </a:moveTo>
                  <a:cubicBezTo>
                    <a:pt x="20295" y="268388"/>
                    <a:pt x="38869" y="93128"/>
                    <a:pt x="76111" y="5593"/>
                  </a:cubicBezTo>
                  <a:cubicBezTo>
                    <a:pt x="118402" y="-22220"/>
                    <a:pt x="299758" y="62743"/>
                    <a:pt x="299758" y="62743"/>
                  </a:cubicBezTo>
                  <a:lnTo>
                    <a:pt x="213557" y="455173"/>
                  </a:lnTo>
                  <a:cubicBezTo>
                    <a:pt x="203365" y="497750"/>
                    <a:pt x="160122" y="523562"/>
                    <a:pt x="117831" y="512228"/>
                  </a:cubicBezTo>
                  <a:lnTo>
                    <a:pt x="57823" y="441171"/>
                  </a:lnTo>
                  <a:cubicBezTo>
                    <a:pt x="17247" y="430408"/>
                    <a:pt x="-7423" y="389355"/>
                    <a:pt x="2007" y="348398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514;p31">
              <a:extLst>
                <a:ext uri="{FF2B5EF4-FFF2-40B4-BE49-F238E27FC236}">
                  <a16:creationId xmlns:a16="http://schemas.microsoft.com/office/drawing/2014/main" id="{DCEAA291-9323-B25F-D6E8-51B4D324184B}"/>
                </a:ext>
              </a:extLst>
            </p:cNvPr>
            <p:cNvSpPr/>
            <p:nvPr/>
          </p:nvSpPr>
          <p:spPr>
            <a:xfrm>
              <a:off x="7568611" y="3288589"/>
              <a:ext cx="321282" cy="506027"/>
            </a:xfrm>
            <a:custGeom>
              <a:avLst/>
              <a:gdLst/>
              <a:ahLst/>
              <a:cxnLst/>
              <a:rect l="l" t="t" r="r" b="b"/>
              <a:pathLst>
                <a:path w="264430" h="416483" extrusionOk="0">
                  <a:moveTo>
                    <a:pt x="0" y="38100"/>
                  </a:moveTo>
                  <a:cubicBezTo>
                    <a:pt x="0" y="38100"/>
                    <a:pt x="66961" y="413575"/>
                    <a:pt x="108109" y="416242"/>
                  </a:cubicBezTo>
                  <a:cubicBezTo>
                    <a:pt x="125158" y="417290"/>
                    <a:pt x="149733" y="414909"/>
                    <a:pt x="176784" y="409480"/>
                  </a:cubicBezTo>
                  <a:cubicBezTo>
                    <a:pt x="241078" y="396621"/>
                    <a:pt x="279654" y="325850"/>
                    <a:pt x="258699" y="259937"/>
                  </a:cubicBezTo>
                  <a:cubicBezTo>
                    <a:pt x="223171" y="148114"/>
                    <a:pt x="173926" y="0"/>
                    <a:pt x="173926" y="0"/>
                  </a:cubicBezTo>
                  <a:lnTo>
                    <a:pt x="0" y="38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515;p31">
              <a:extLst>
                <a:ext uri="{FF2B5EF4-FFF2-40B4-BE49-F238E27FC236}">
                  <a16:creationId xmlns:a16="http://schemas.microsoft.com/office/drawing/2014/main" id="{08FDC2A0-F1C9-08AB-18F4-712FF5FDD53C}"/>
                </a:ext>
              </a:extLst>
            </p:cNvPr>
            <p:cNvSpPr/>
            <p:nvPr/>
          </p:nvSpPr>
          <p:spPr>
            <a:xfrm>
              <a:off x="6625292" y="2955761"/>
              <a:ext cx="1234886" cy="1219237"/>
            </a:xfrm>
            <a:custGeom>
              <a:avLst/>
              <a:gdLst/>
              <a:ahLst/>
              <a:cxnLst/>
              <a:rect l="l" t="t" r="r" b="b"/>
              <a:pathLst>
                <a:path w="1016367" h="1003487" extrusionOk="0">
                  <a:moveTo>
                    <a:pt x="134017" y="118139"/>
                  </a:moveTo>
                  <a:cubicBezTo>
                    <a:pt x="222504" y="26604"/>
                    <a:pt x="349282" y="-9782"/>
                    <a:pt x="514350" y="2220"/>
                  </a:cubicBezTo>
                  <a:cubicBezTo>
                    <a:pt x="580549" y="7078"/>
                    <a:pt x="797814" y="26032"/>
                    <a:pt x="877824" y="122806"/>
                  </a:cubicBezTo>
                  <a:cubicBezTo>
                    <a:pt x="1054513" y="336262"/>
                    <a:pt x="1011841" y="394364"/>
                    <a:pt x="1011841" y="394364"/>
                  </a:cubicBezTo>
                  <a:cubicBezTo>
                    <a:pt x="1011841" y="394364"/>
                    <a:pt x="914114" y="488090"/>
                    <a:pt x="795433" y="460468"/>
                  </a:cubicBezTo>
                  <a:cubicBezTo>
                    <a:pt x="793718" y="526762"/>
                    <a:pt x="816197" y="1003488"/>
                    <a:pt x="816197" y="1003488"/>
                  </a:cubicBezTo>
                  <a:lnTo>
                    <a:pt x="162401" y="890140"/>
                  </a:lnTo>
                  <a:lnTo>
                    <a:pt x="203168" y="545907"/>
                  </a:lnTo>
                  <a:lnTo>
                    <a:pt x="150781" y="460468"/>
                  </a:lnTo>
                  <a:lnTo>
                    <a:pt x="176213" y="401889"/>
                  </a:lnTo>
                  <a:lnTo>
                    <a:pt x="0" y="337881"/>
                  </a:lnTo>
                  <a:cubicBezTo>
                    <a:pt x="0" y="337881"/>
                    <a:pt x="72676" y="181671"/>
                    <a:pt x="134017" y="1182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516;p31">
              <a:extLst>
                <a:ext uri="{FF2B5EF4-FFF2-40B4-BE49-F238E27FC236}">
                  <a16:creationId xmlns:a16="http://schemas.microsoft.com/office/drawing/2014/main" id="{366EB7F6-C6F6-5E07-E480-818DFD98B961}"/>
                </a:ext>
              </a:extLst>
            </p:cNvPr>
            <p:cNvSpPr/>
            <p:nvPr/>
          </p:nvSpPr>
          <p:spPr>
            <a:xfrm>
              <a:off x="7021448" y="2449081"/>
              <a:ext cx="355458" cy="399657"/>
            </a:xfrm>
            <a:custGeom>
              <a:avLst/>
              <a:gdLst/>
              <a:ahLst/>
              <a:cxnLst/>
              <a:rect l="l" t="t" r="r" b="b"/>
              <a:pathLst>
                <a:path w="292558" h="328936" extrusionOk="0">
                  <a:moveTo>
                    <a:pt x="292510" y="159172"/>
                  </a:moveTo>
                  <a:cubicBezTo>
                    <a:pt x="287843" y="256612"/>
                    <a:pt x="158113" y="332431"/>
                    <a:pt x="83437" y="328812"/>
                  </a:cubicBezTo>
                  <a:cubicBezTo>
                    <a:pt x="8856" y="325192"/>
                    <a:pt x="-3812" y="244611"/>
                    <a:pt x="855" y="147170"/>
                  </a:cubicBezTo>
                  <a:cubicBezTo>
                    <a:pt x="5522" y="49729"/>
                    <a:pt x="37526" y="11915"/>
                    <a:pt x="112964" y="1057"/>
                  </a:cubicBezTo>
                  <a:cubicBezTo>
                    <a:pt x="186878" y="-9611"/>
                    <a:pt x="297082" y="61731"/>
                    <a:pt x="292415" y="159172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517;p31">
              <a:extLst>
                <a:ext uri="{FF2B5EF4-FFF2-40B4-BE49-F238E27FC236}">
                  <a16:creationId xmlns:a16="http://schemas.microsoft.com/office/drawing/2014/main" id="{AF92E24A-03BE-812E-89C5-53576E6629DB}"/>
                </a:ext>
              </a:extLst>
            </p:cNvPr>
            <p:cNvSpPr/>
            <p:nvPr/>
          </p:nvSpPr>
          <p:spPr>
            <a:xfrm>
              <a:off x="7112853" y="2741759"/>
              <a:ext cx="246723" cy="316634"/>
            </a:xfrm>
            <a:custGeom>
              <a:avLst/>
              <a:gdLst/>
              <a:ahLst/>
              <a:cxnLst/>
              <a:rect l="l" t="t" r="r" b="b"/>
              <a:pathLst>
                <a:path w="203064" h="260604" extrusionOk="0">
                  <a:moveTo>
                    <a:pt x="13000" y="32195"/>
                  </a:moveTo>
                  <a:lnTo>
                    <a:pt x="46" y="197548"/>
                  </a:lnTo>
                  <a:cubicBezTo>
                    <a:pt x="-1764" y="218504"/>
                    <a:pt x="50623" y="260604"/>
                    <a:pt x="101487" y="260604"/>
                  </a:cubicBezTo>
                  <a:cubicBezTo>
                    <a:pt x="192927" y="260604"/>
                    <a:pt x="204547" y="204406"/>
                    <a:pt x="202928" y="184690"/>
                  </a:cubicBezTo>
                  <a:lnTo>
                    <a:pt x="182830" y="0"/>
                  </a:lnTo>
                  <a:lnTo>
                    <a:pt x="13000" y="32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518;p31">
              <a:extLst>
                <a:ext uri="{FF2B5EF4-FFF2-40B4-BE49-F238E27FC236}">
                  <a16:creationId xmlns:a16="http://schemas.microsoft.com/office/drawing/2014/main" id="{E4E2C587-351C-3BF2-FD81-84662038AC94}"/>
                </a:ext>
              </a:extLst>
            </p:cNvPr>
            <p:cNvSpPr/>
            <p:nvPr/>
          </p:nvSpPr>
          <p:spPr>
            <a:xfrm>
              <a:off x="7065267" y="2634798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3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519;p31">
              <a:extLst>
                <a:ext uri="{FF2B5EF4-FFF2-40B4-BE49-F238E27FC236}">
                  <a16:creationId xmlns:a16="http://schemas.microsoft.com/office/drawing/2014/main" id="{F1FEA46F-B8A0-066B-E85C-BD09002FD4F7}"/>
                </a:ext>
              </a:extLst>
            </p:cNvPr>
            <p:cNvSpPr/>
            <p:nvPr/>
          </p:nvSpPr>
          <p:spPr>
            <a:xfrm>
              <a:off x="7162512" y="2633064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4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520;p31">
              <a:extLst>
                <a:ext uri="{FF2B5EF4-FFF2-40B4-BE49-F238E27FC236}">
                  <a16:creationId xmlns:a16="http://schemas.microsoft.com/office/drawing/2014/main" id="{0E196691-C3E3-7C1D-D149-112568767E78}"/>
                </a:ext>
              </a:extLst>
            </p:cNvPr>
            <p:cNvSpPr/>
            <p:nvPr/>
          </p:nvSpPr>
          <p:spPr>
            <a:xfrm>
              <a:off x="7078914" y="2748813"/>
              <a:ext cx="70825" cy="36783"/>
            </a:xfrm>
            <a:custGeom>
              <a:avLst/>
              <a:gdLst/>
              <a:ahLst/>
              <a:cxnLst/>
              <a:rect l="l" t="t" r="r" b="b"/>
              <a:pathLst>
                <a:path w="58292" h="30274" extrusionOk="0">
                  <a:moveTo>
                    <a:pt x="58293" y="4000"/>
                  </a:moveTo>
                  <a:cubicBezTo>
                    <a:pt x="16287" y="14192"/>
                    <a:pt x="95" y="0"/>
                    <a:pt x="95" y="0"/>
                  </a:cubicBezTo>
                  <a:cubicBezTo>
                    <a:pt x="95" y="0"/>
                    <a:pt x="-2953" y="27337"/>
                    <a:pt x="25526" y="30099"/>
                  </a:cubicBezTo>
                  <a:cubicBezTo>
                    <a:pt x="54006" y="32766"/>
                    <a:pt x="58293" y="4096"/>
                    <a:pt x="58293" y="4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521;p31">
              <a:extLst>
                <a:ext uri="{FF2B5EF4-FFF2-40B4-BE49-F238E27FC236}">
                  <a16:creationId xmlns:a16="http://schemas.microsoft.com/office/drawing/2014/main" id="{1CF61079-53BC-5002-EE16-28F350A46638}"/>
                </a:ext>
              </a:extLst>
            </p:cNvPr>
            <p:cNvSpPr/>
            <p:nvPr/>
          </p:nvSpPr>
          <p:spPr>
            <a:xfrm>
              <a:off x="7095911" y="2648790"/>
              <a:ext cx="36686" cy="69929"/>
            </a:xfrm>
            <a:custGeom>
              <a:avLst/>
              <a:gdLst/>
              <a:ahLst/>
              <a:cxnLst/>
              <a:rect l="l" t="t" r="r" b="b"/>
              <a:pathLst>
                <a:path w="30194" h="57555" extrusionOk="0">
                  <a:moveTo>
                    <a:pt x="15145" y="0"/>
                  </a:moveTo>
                  <a:cubicBezTo>
                    <a:pt x="8953" y="14764"/>
                    <a:pt x="-6191" y="41815"/>
                    <a:pt x="2762" y="51530"/>
                  </a:cubicBezTo>
                  <a:cubicBezTo>
                    <a:pt x="11811" y="61246"/>
                    <a:pt x="30194" y="56293"/>
                    <a:pt x="30194" y="5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522;p31">
              <a:extLst>
                <a:ext uri="{FF2B5EF4-FFF2-40B4-BE49-F238E27FC236}">
                  <a16:creationId xmlns:a16="http://schemas.microsoft.com/office/drawing/2014/main" id="{88D2355D-D4E7-E8FC-51BE-2E122196C402}"/>
                </a:ext>
              </a:extLst>
            </p:cNvPr>
            <p:cNvSpPr/>
            <p:nvPr/>
          </p:nvSpPr>
          <p:spPr>
            <a:xfrm>
              <a:off x="7055209" y="2614494"/>
              <a:ext cx="38421" cy="6549"/>
            </a:xfrm>
            <a:custGeom>
              <a:avLst/>
              <a:gdLst/>
              <a:ahLst/>
              <a:cxnLst/>
              <a:rect l="l" t="t" r="r" b="b"/>
              <a:pathLst>
                <a:path w="31622" h="5390" extrusionOk="0">
                  <a:moveTo>
                    <a:pt x="0" y="5391"/>
                  </a:moveTo>
                  <a:cubicBezTo>
                    <a:pt x="0" y="5391"/>
                    <a:pt x="17335" y="-6611"/>
                    <a:pt x="31623" y="52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523;p31">
              <a:extLst>
                <a:ext uri="{FF2B5EF4-FFF2-40B4-BE49-F238E27FC236}">
                  <a16:creationId xmlns:a16="http://schemas.microsoft.com/office/drawing/2014/main" id="{5644236D-4E13-A487-C741-9D24FF0FC1F3}"/>
                </a:ext>
              </a:extLst>
            </p:cNvPr>
            <p:cNvSpPr/>
            <p:nvPr/>
          </p:nvSpPr>
          <p:spPr>
            <a:xfrm>
              <a:off x="7148176" y="2613262"/>
              <a:ext cx="46985" cy="8014"/>
            </a:xfrm>
            <a:custGeom>
              <a:avLst/>
              <a:gdLst/>
              <a:ahLst/>
              <a:cxnLst/>
              <a:rect l="l" t="t" r="r" b="b"/>
              <a:pathLst>
                <a:path w="38671" h="6596" extrusionOk="0">
                  <a:moveTo>
                    <a:pt x="0" y="5834"/>
                  </a:moveTo>
                  <a:cubicBezTo>
                    <a:pt x="0" y="5834"/>
                    <a:pt x="29337" y="-7787"/>
                    <a:pt x="38671" y="65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524;p31">
              <a:extLst>
                <a:ext uri="{FF2B5EF4-FFF2-40B4-BE49-F238E27FC236}">
                  <a16:creationId xmlns:a16="http://schemas.microsoft.com/office/drawing/2014/main" id="{DC975153-5161-B988-585B-B632496E8E75}"/>
                </a:ext>
              </a:extLst>
            </p:cNvPr>
            <p:cNvSpPr/>
            <p:nvPr/>
          </p:nvSpPr>
          <p:spPr>
            <a:xfrm>
              <a:off x="7122853" y="2800385"/>
              <a:ext cx="141652" cy="49534"/>
            </a:xfrm>
            <a:custGeom>
              <a:avLst/>
              <a:gdLst/>
              <a:ahLst/>
              <a:cxnLst/>
              <a:rect l="l" t="t" r="r" b="b"/>
              <a:pathLst>
                <a:path w="116586" h="40769" extrusionOk="0">
                  <a:moveTo>
                    <a:pt x="0" y="39433"/>
                  </a:moveTo>
                  <a:cubicBezTo>
                    <a:pt x="0" y="39433"/>
                    <a:pt x="59531" y="52006"/>
                    <a:pt x="11658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525;p31">
              <a:extLst>
                <a:ext uri="{FF2B5EF4-FFF2-40B4-BE49-F238E27FC236}">
                  <a16:creationId xmlns:a16="http://schemas.microsoft.com/office/drawing/2014/main" id="{E63875C5-CBCD-D79A-B9EA-3D031FED9960}"/>
                </a:ext>
              </a:extLst>
            </p:cNvPr>
            <p:cNvSpPr/>
            <p:nvPr/>
          </p:nvSpPr>
          <p:spPr>
            <a:xfrm>
              <a:off x="6983025" y="2432133"/>
              <a:ext cx="466048" cy="387903"/>
            </a:xfrm>
            <a:custGeom>
              <a:avLst/>
              <a:gdLst/>
              <a:ahLst/>
              <a:cxnLst/>
              <a:rect l="l" t="t" r="r" b="b"/>
              <a:pathLst>
                <a:path w="383579" h="319262" extrusionOk="0">
                  <a:moveTo>
                    <a:pt x="1835" y="152939"/>
                  </a:moveTo>
                  <a:cubicBezTo>
                    <a:pt x="3073" y="160274"/>
                    <a:pt x="172142" y="113030"/>
                    <a:pt x="204146" y="74644"/>
                  </a:cubicBezTo>
                  <a:cubicBezTo>
                    <a:pt x="228339" y="45688"/>
                    <a:pt x="247103" y="112649"/>
                    <a:pt x="246341" y="124364"/>
                  </a:cubicBezTo>
                  <a:cubicBezTo>
                    <a:pt x="243579" y="171037"/>
                    <a:pt x="291966" y="276002"/>
                    <a:pt x="296538" y="318008"/>
                  </a:cubicBezTo>
                  <a:cubicBezTo>
                    <a:pt x="322922" y="331343"/>
                    <a:pt x="390359" y="235235"/>
                    <a:pt x="383025" y="178466"/>
                  </a:cubicBezTo>
                  <a:cubicBezTo>
                    <a:pt x="375691" y="121602"/>
                    <a:pt x="330257" y="22256"/>
                    <a:pt x="292252" y="13970"/>
                  </a:cubicBezTo>
                  <a:cubicBezTo>
                    <a:pt x="254247" y="5683"/>
                    <a:pt x="256343" y="3873"/>
                    <a:pt x="173380" y="158"/>
                  </a:cubicBezTo>
                  <a:cubicBezTo>
                    <a:pt x="90417" y="-3556"/>
                    <a:pt x="-14834" y="58356"/>
                    <a:pt x="1739" y="152939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526;p31">
              <a:extLst>
                <a:ext uri="{FF2B5EF4-FFF2-40B4-BE49-F238E27FC236}">
                  <a16:creationId xmlns:a16="http://schemas.microsoft.com/office/drawing/2014/main" id="{B0E5AD8A-1B7E-A363-8C6F-33E800D4704F}"/>
                </a:ext>
              </a:extLst>
            </p:cNvPr>
            <p:cNvSpPr/>
            <p:nvPr/>
          </p:nvSpPr>
          <p:spPr>
            <a:xfrm>
              <a:off x="7259838" y="2635570"/>
              <a:ext cx="93007" cy="96245"/>
            </a:xfrm>
            <a:custGeom>
              <a:avLst/>
              <a:gdLst/>
              <a:ahLst/>
              <a:cxnLst/>
              <a:rect l="l" t="t" r="r" b="b"/>
              <a:pathLst>
                <a:path w="76549" h="79214" extrusionOk="0">
                  <a:moveTo>
                    <a:pt x="76518" y="41084"/>
                  </a:moveTo>
                  <a:cubicBezTo>
                    <a:pt x="75661" y="62991"/>
                    <a:pt x="57849" y="80041"/>
                    <a:pt x="36798" y="79184"/>
                  </a:cubicBezTo>
                  <a:cubicBezTo>
                    <a:pt x="15653" y="78422"/>
                    <a:pt x="-825" y="60038"/>
                    <a:pt x="32" y="38131"/>
                  </a:cubicBezTo>
                  <a:cubicBezTo>
                    <a:pt x="889" y="16224"/>
                    <a:pt x="18701" y="-826"/>
                    <a:pt x="39751" y="31"/>
                  </a:cubicBezTo>
                  <a:cubicBezTo>
                    <a:pt x="60802" y="888"/>
                    <a:pt x="77375" y="19176"/>
                    <a:pt x="76518" y="41084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527;p31">
              <a:extLst>
                <a:ext uri="{FF2B5EF4-FFF2-40B4-BE49-F238E27FC236}">
                  <a16:creationId xmlns:a16="http://schemas.microsoft.com/office/drawing/2014/main" id="{E3CBD6FF-1D07-1380-7227-444B8206C6DE}"/>
                </a:ext>
              </a:extLst>
            </p:cNvPr>
            <p:cNvSpPr/>
            <p:nvPr/>
          </p:nvSpPr>
          <p:spPr>
            <a:xfrm>
              <a:off x="7283465" y="2662553"/>
              <a:ext cx="50689" cy="18283"/>
            </a:xfrm>
            <a:custGeom>
              <a:avLst/>
              <a:gdLst/>
              <a:ahLst/>
              <a:cxnLst/>
              <a:rect l="l" t="t" r="r" b="b"/>
              <a:pathLst>
                <a:path w="41719" h="15048" extrusionOk="0">
                  <a:moveTo>
                    <a:pt x="0" y="4285"/>
                  </a:moveTo>
                  <a:cubicBezTo>
                    <a:pt x="0" y="4285"/>
                    <a:pt x="34957" y="-10574"/>
                    <a:pt x="41720" y="150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28;p31">
              <a:extLst>
                <a:ext uri="{FF2B5EF4-FFF2-40B4-BE49-F238E27FC236}">
                  <a16:creationId xmlns:a16="http://schemas.microsoft.com/office/drawing/2014/main" id="{24425DCD-E661-D6FF-2EED-12E1F73B84C4}"/>
                </a:ext>
              </a:extLst>
            </p:cNvPr>
            <p:cNvSpPr/>
            <p:nvPr/>
          </p:nvSpPr>
          <p:spPr>
            <a:xfrm>
              <a:off x="7298034" y="2664400"/>
              <a:ext cx="13655" cy="22220"/>
            </a:xfrm>
            <a:custGeom>
              <a:avLst/>
              <a:gdLst/>
              <a:ahLst/>
              <a:cxnLst/>
              <a:rect l="l" t="t" r="r" b="b"/>
              <a:pathLst>
                <a:path w="11239" h="18288" extrusionOk="0">
                  <a:moveTo>
                    <a:pt x="0" y="18288"/>
                  </a:moveTo>
                  <a:lnTo>
                    <a:pt x="1123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29;p31">
              <a:extLst>
                <a:ext uri="{FF2B5EF4-FFF2-40B4-BE49-F238E27FC236}">
                  <a16:creationId xmlns:a16="http://schemas.microsoft.com/office/drawing/2014/main" id="{EA040B91-1F0C-1C18-4A71-169DFAF04859}"/>
                </a:ext>
              </a:extLst>
            </p:cNvPr>
            <p:cNvSpPr/>
            <p:nvPr/>
          </p:nvSpPr>
          <p:spPr>
            <a:xfrm>
              <a:off x="6783591" y="3940412"/>
              <a:ext cx="881852" cy="255992"/>
            </a:xfrm>
            <a:custGeom>
              <a:avLst/>
              <a:gdLst/>
              <a:ahLst/>
              <a:cxnLst/>
              <a:rect l="l" t="t" r="r" b="b"/>
              <a:pathLst>
                <a:path w="725804" h="210693" extrusionOk="0">
                  <a:moveTo>
                    <a:pt x="0" y="95"/>
                  </a:moveTo>
                  <a:cubicBezTo>
                    <a:pt x="40767" y="5620"/>
                    <a:pt x="725805" y="95"/>
                    <a:pt x="725805" y="95"/>
                  </a:cubicBezTo>
                  <a:lnTo>
                    <a:pt x="371189" y="210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30;p31">
              <a:extLst>
                <a:ext uri="{FF2B5EF4-FFF2-40B4-BE49-F238E27FC236}">
                  <a16:creationId xmlns:a16="http://schemas.microsoft.com/office/drawing/2014/main" id="{C4EE7F00-F4BD-913E-7708-4E0D3440D4B2}"/>
                </a:ext>
              </a:extLst>
            </p:cNvPr>
            <p:cNvSpPr/>
            <p:nvPr/>
          </p:nvSpPr>
          <p:spPr>
            <a:xfrm>
              <a:off x="6841869" y="3343398"/>
              <a:ext cx="40852" cy="100336"/>
            </a:xfrm>
            <a:custGeom>
              <a:avLst/>
              <a:gdLst/>
              <a:ahLst/>
              <a:cxnLst/>
              <a:rect l="l" t="t" r="r" b="b"/>
              <a:pathLst>
                <a:path w="33623" h="82581" extrusionOk="0">
                  <a:moveTo>
                    <a:pt x="33623" y="0"/>
                  </a:moveTo>
                  <a:lnTo>
                    <a:pt x="0" y="825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31;p31">
              <a:extLst>
                <a:ext uri="{FF2B5EF4-FFF2-40B4-BE49-F238E27FC236}">
                  <a16:creationId xmlns:a16="http://schemas.microsoft.com/office/drawing/2014/main" id="{BBD27C91-74A6-1515-7822-CF60A726C36C}"/>
                </a:ext>
              </a:extLst>
            </p:cNvPr>
            <p:cNvSpPr/>
            <p:nvPr/>
          </p:nvSpPr>
          <p:spPr>
            <a:xfrm>
              <a:off x="7199171" y="3365947"/>
              <a:ext cx="103692" cy="275202"/>
            </a:xfrm>
            <a:custGeom>
              <a:avLst/>
              <a:gdLst/>
              <a:ahLst/>
              <a:cxnLst/>
              <a:rect l="l" t="t" r="r" b="b"/>
              <a:pathLst>
                <a:path w="85343" h="226504" extrusionOk="0">
                  <a:moveTo>
                    <a:pt x="38671" y="0"/>
                  </a:moveTo>
                  <a:lnTo>
                    <a:pt x="0" y="127159"/>
                  </a:lnTo>
                  <a:lnTo>
                    <a:pt x="85344" y="2265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32;p31">
              <a:extLst>
                <a:ext uri="{FF2B5EF4-FFF2-40B4-BE49-F238E27FC236}">
                  <a16:creationId xmlns:a16="http://schemas.microsoft.com/office/drawing/2014/main" id="{3E93B41C-4289-E21C-ABA9-5C143966440F}"/>
                </a:ext>
              </a:extLst>
            </p:cNvPr>
            <p:cNvSpPr/>
            <p:nvPr/>
          </p:nvSpPr>
          <p:spPr>
            <a:xfrm>
              <a:off x="7497152" y="3333801"/>
              <a:ext cx="96633" cy="181115"/>
            </a:xfrm>
            <a:custGeom>
              <a:avLst/>
              <a:gdLst/>
              <a:ahLst/>
              <a:cxnLst/>
              <a:rect l="l" t="t" r="r" b="b"/>
              <a:pathLst>
                <a:path w="79533" h="149066" extrusionOk="0">
                  <a:moveTo>
                    <a:pt x="0" y="0"/>
                  </a:moveTo>
                  <a:lnTo>
                    <a:pt x="42577" y="143066"/>
                  </a:lnTo>
                  <a:lnTo>
                    <a:pt x="79534" y="1490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33;p31">
              <a:extLst>
                <a:ext uri="{FF2B5EF4-FFF2-40B4-BE49-F238E27FC236}">
                  <a16:creationId xmlns:a16="http://schemas.microsoft.com/office/drawing/2014/main" id="{46EC5E07-F5F6-F096-313A-502E8F051B21}"/>
                </a:ext>
              </a:extLst>
            </p:cNvPr>
            <p:cNvSpPr/>
            <p:nvPr/>
          </p:nvSpPr>
          <p:spPr>
            <a:xfrm>
              <a:off x="7064806" y="2999736"/>
              <a:ext cx="304134" cy="113308"/>
            </a:xfrm>
            <a:custGeom>
              <a:avLst/>
              <a:gdLst/>
              <a:ahLst/>
              <a:cxnLst/>
              <a:rect l="l" t="t" r="r" b="b"/>
              <a:pathLst>
                <a:path w="250316" h="93258" extrusionOk="0">
                  <a:moveTo>
                    <a:pt x="0" y="0"/>
                  </a:moveTo>
                  <a:cubicBezTo>
                    <a:pt x="0" y="0"/>
                    <a:pt x="40767" y="159163"/>
                    <a:pt x="250317" y="616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34;p31">
              <a:extLst>
                <a:ext uri="{FF2B5EF4-FFF2-40B4-BE49-F238E27FC236}">
                  <a16:creationId xmlns:a16="http://schemas.microsoft.com/office/drawing/2014/main" id="{3DD70695-96B0-ACDF-4C7F-5D14461A09E0}"/>
                </a:ext>
              </a:extLst>
            </p:cNvPr>
            <p:cNvSpPr/>
            <p:nvPr/>
          </p:nvSpPr>
          <p:spPr>
            <a:xfrm>
              <a:off x="7532650" y="3382020"/>
              <a:ext cx="255182" cy="63874"/>
            </a:xfrm>
            <a:custGeom>
              <a:avLst/>
              <a:gdLst/>
              <a:ahLst/>
              <a:cxnLst/>
              <a:rect l="l" t="t" r="r" b="b"/>
              <a:pathLst>
                <a:path w="210026" h="52571" extrusionOk="0">
                  <a:moveTo>
                    <a:pt x="210026" y="0"/>
                  </a:moveTo>
                  <a:cubicBezTo>
                    <a:pt x="210026" y="0"/>
                    <a:pt x="182880" y="64008"/>
                    <a:pt x="0" y="507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35;p31">
              <a:extLst>
                <a:ext uri="{FF2B5EF4-FFF2-40B4-BE49-F238E27FC236}">
                  <a16:creationId xmlns:a16="http://schemas.microsoft.com/office/drawing/2014/main" id="{725E7C87-1634-F2E6-AD48-8D85411D9E28}"/>
                </a:ext>
              </a:extLst>
            </p:cNvPr>
            <p:cNvSpPr/>
            <p:nvPr/>
          </p:nvSpPr>
          <p:spPr>
            <a:xfrm>
              <a:off x="6996006" y="3738715"/>
              <a:ext cx="1199713" cy="710028"/>
            </a:xfrm>
            <a:custGeom>
              <a:avLst/>
              <a:gdLst/>
              <a:ahLst/>
              <a:cxnLst/>
              <a:rect l="l" t="t" r="r" b="b"/>
              <a:pathLst>
                <a:path w="987418" h="584385" extrusionOk="0">
                  <a:moveTo>
                    <a:pt x="698659" y="9933"/>
                  </a:moveTo>
                  <a:cubicBezTo>
                    <a:pt x="517303" y="63368"/>
                    <a:pt x="0" y="373693"/>
                    <a:pt x="0" y="373693"/>
                  </a:cubicBezTo>
                  <a:cubicBezTo>
                    <a:pt x="0" y="373693"/>
                    <a:pt x="286" y="548096"/>
                    <a:pt x="142304" y="584386"/>
                  </a:cubicBezTo>
                  <a:cubicBezTo>
                    <a:pt x="438912" y="494565"/>
                    <a:pt x="804101" y="466657"/>
                    <a:pt x="948404" y="330259"/>
                  </a:cubicBezTo>
                  <a:cubicBezTo>
                    <a:pt x="1058323" y="226246"/>
                    <a:pt x="923639" y="-56266"/>
                    <a:pt x="698659" y="9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36;p31">
              <a:extLst>
                <a:ext uri="{FF2B5EF4-FFF2-40B4-BE49-F238E27FC236}">
                  <a16:creationId xmlns:a16="http://schemas.microsoft.com/office/drawing/2014/main" id="{7FCE3D8B-5F68-C26A-F9B4-C6130ED4945F}"/>
                </a:ext>
              </a:extLst>
            </p:cNvPr>
            <p:cNvSpPr/>
            <p:nvPr/>
          </p:nvSpPr>
          <p:spPr>
            <a:xfrm>
              <a:off x="7265542" y="3936134"/>
              <a:ext cx="522514" cy="241757"/>
            </a:xfrm>
            <a:custGeom>
              <a:avLst/>
              <a:gdLst/>
              <a:ahLst/>
              <a:cxnLst/>
              <a:rect l="l" t="t" r="r" b="b"/>
              <a:pathLst>
                <a:path w="430053" h="198977" extrusionOk="0">
                  <a:moveTo>
                    <a:pt x="0" y="198977"/>
                  </a:moveTo>
                  <a:cubicBezTo>
                    <a:pt x="0" y="198977"/>
                    <a:pt x="290798" y="50006"/>
                    <a:pt x="43005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37;p31">
              <a:extLst>
                <a:ext uri="{FF2B5EF4-FFF2-40B4-BE49-F238E27FC236}">
                  <a16:creationId xmlns:a16="http://schemas.microsoft.com/office/drawing/2014/main" id="{4D93452F-35B5-0186-FC02-DB91E69AA6DC}"/>
                </a:ext>
              </a:extLst>
            </p:cNvPr>
            <p:cNvSpPr/>
            <p:nvPr/>
          </p:nvSpPr>
          <p:spPr>
            <a:xfrm>
              <a:off x="7220677" y="3794137"/>
              <a:ext cx="624356" cy="337465"/>
            </a:xfrm>
            <a:custGeom>
              <a:avLst/>
              <a:gdLst/>
              <a:ahLst/>
              <a:cxnLst/>
              <a:rect l="l" t="t" r="r" b="b"/>
              <a:pathLst>
                <a:path w="513873" h="277749" extrusionOk="0">
                  <a:moveTo>
                    <a:pt x="513874" y="0"/>
                  </a:moveTo>
                  <a:lnTo>
                    <a:pt x="495967" y="39529"/>
                  </a:lnTo>
                  <a:cubicBezTo>
                    <a:pt x="418814" y="50578"/>
                    <a:pt x="0" y="277749"/>
                    <a:pt x="0" y="2777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38;p31">
              <a:extLst>
                <a:ext uri="{FF2B5EF4-FFF2-40B4-BE49-F238E27FC236}">
                  <a16:creationId xmlns:a16="http://schemas.microsoft.com/office/drawing/2014/main" id="{88A4B09B-9FF8-CBAA-890C-6A986C023197}"/>
                </a:ext>
              </a:extLst>
            </p:cNvPr>
            <p:cNvSpPr/>
            <p:nvPr/>
          </p:nvSpPr>
          <p:spPr>
            <a:xfrm>
              <a:off x="7289594" y="3592588"/>
              <a:ext cx="555035" cy="371836"/>
            </a:xfrm>
            <a:custGeom>
              <a:avLst/>
              <a:gdLst/>
              <a:ahLst/>
              <a:cxnLst/>
              <a:rect l="l" t="t" r="r" b="b"/>
              <a:pathLst>
                <a:path w="456819" h="306038" extrusionOk="0">
                  <a:moveTo>
                    <a:pt x="0" y="173641"/>
                  </a:moveTo>
                  <a:cubicBezTo>
                    <a:pt x="0" y="173641"/>
                    <a:pt x="164592" y="49054"/>
                    <a:pt x="303752" y="0"/>
                  </a:cubicBezTo>
                  <a:cubicBezTo>
                    <a:pt x="352806" y="12478"/>
                    <a:pt x="456819" y="130302"/>
                    <a:pt x="456819" y="130302"/>
                  </a:cubicBezTo>
                  <a:lnTo>
                    <a:pt x="64294" y="306038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39;p31">
              <a:extLst>
                <a:ext uri="{FF2B5EF4-FFF2-40B4-BE49-F238E27FC236}">
                  <a16:creationId xmlns:a16="http://schemas.microsoft.com/office/drawing/2014/main" id="{5734905B-2A67-269B-26C2-6E1DDD9E8653}"/>
                </a:ext>
              </a:extLst>
            </p:cNvPr>
            <p:cNvSpPr/>
            <p:nvPr/>
          </p:nvSpPr>
          <p:spPr>
            <a:xfrm>
              <a:off x="7074382" y="3774478"/>
              <a:ext cx="350910" cy="323650"/>
            </a:xfrm>
            <a:custGeom>
              <a:avLst/>
              <a:gdLst/>
              <a:ahLst/>
              <a:cxnLst/>
              <a:rect l="l" t="t" r="r" b="b"/>
              <a:pathLst>
                <a:path w="288815" h="266379" extrusionOk="0">
                  <a:moveTo>
                    <a:pt x="288815" y="135350"/>
                  </a:moveTo>
                  <a:cubicBezTo>
                    <a:pt x="288815" y="135350"/>
                    <a:pt x="202805" y="216979"/>
                    <a:pt x="139844" y="247745"/>
                  </a:cubicBezTo>
                  <a:cubicBezTo>
                    <a:pt x="111555" y="261556"/>
                    <a:pt x="64787" y="275654"/>
                    <a:pt x="59358" y="258413"/>
                  </a:cubicBezTo>
                  <a:cubicBezTo>
                    <a:pt x="56596" y="249555"/>
                    <a:pt x="63168" y="237934"/>
                    <a:pt x="63168" y="237934"/>
                  </a:cubicBezTo>
                  <a:cubicBezTo>
                    <a:pt x="63168" y="237934"/>
                    <a:pt x="27068" y="245078"/>
                    <a:pt x="22306" y="233458"/>
                  </a:cubicBezTo>
                  <a:cubicBezTo>
                    <a:pt x="16115" y="218504"/>
                    <a:pt x="31164" y="202311"/>
                    <a:pt x="31164" y="202311"/>
                  </a:cubicBezTo>
                  <a:cubicBezTo>
                    <a:pt x="31164" y="202311"/>
                    <a:pt x="2589" y="202883"/>
                    <a:pt x="398" y="194310"/>
                  </a:cubicBezTo>
                  <a:cubicBezTo>
                    <a:pt x="-3888" y="177737"/>
                    <a:pt x="27830" y="160782"/>
                    <a:pt x="27830" y="160782"/>
                  </a:cubicBezTo>
                  <a:cubicBezTo>
                    <a:pt x="27830" y="160782"/>
                    <a:pt x="4494" y="159639"/>
                    <a:pt x="4589" y="143923"/>
                  </a:cubicBezTo>
                  <a:cubicBezTo>
                    <a:pt x="4589" y="134684"/>
                    <a:pt x="126128" y="65532"/>
                    <a:pt x="126128" y="65532"/>
                  </a:cubicBezTo>
                  <a:cubicBezTo>
                    <a:pt x="126128" y="65532"/>
                    <a:pt x="48881" y="89154"/>
                    <a:pt x="54500" y="68866"/>
                  </a:cubicBezTo>
                  <a:cubicBezTo>
                    <a:pt x="62501" y="39910"/>
                    <a:pt x="122699" y="24193"/>
                    <a:pt x="162704" y="18479"/>
                  </a:cubicBezTo>
                  <a:cubicBezTo>
                    <a:pt x="203471" y="12668"/>
                    <a:pt x="247763" y="0"/>
                    <a:pt x="247763" y="0"/>
                  </a:cubicBezTo>
                  <a:lnTo>
                    <a:pt x="288815" y="13535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40;p31">
              <a:extLst>
                <a:ext uri="{FF2B5EF4-FFF2-40B4-BE49-F238E27FC236}">
                  <a16:creationId xmlns:a16="http://schemas.microsoft.com/office/drawing/2014/main" id="{DFC3C614-1B19-CE3D-C555-08BDB8206814}"/>
                </a:ext>
              </a:extLst>
            </p:cNvPr>
            <p:cNvSpPr/>
            <p:nvPr/>
          </p:nvSpPr>
          <p:spPr>
            <a:xfrm>
              <a:off x="7108169" y="3911503"/>
              <a:ext cx="112604" cy="58211"/>
            </a:xfrm>
            <a:custGeom>
              <a:avLst/>
              <a:gdLst/>
              <a:ahLst/>
              <a:cxnLst/>
              <a:rect l="l" t="t" r="r" b="b"/>
              <a:pathLst>
                <a:path w="92678" h="47910" extrusionOk="0">
                  <a:moveTo>
                    <a:pt x="0" y="47911"/>
                  </a:moveTo>
                  <a:lnTo>
                    <a:pt x="57055" y="26003"/>
                  </a:lnTo>
                  <a:lnTo>
                    <a:pt x="9267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41;p31">
              <a:extLst>
                <a:ext uri="{FF2B5EF4-FFF2-40B4-BE49-F238E27FC236}">
                  <a16:creationId xmlns:a16="http://schemas.microsoft.com/office/drawing/2014/main" id="{4E82C3CA-3A8E-6E2E-15EA-AB329D6490CD}"/>
                </a:ext>
              </a:extLst>
            </p:cNvPr>
            <p:cNvSpPr/>
            <p:nvPr/>
          </p:nvSpPr>
          <p:spPr>
            <a:xfrm>
              <a:off x="7112215" y="3962729"/>
              <a:ext cx="118737" cy="57400"/>
            </a:xfrm>
            <a:custGeom>
              <a:avLst/>
              <a:gdLst/>
              <a:ahLst/>
              <a:cxnLst/>
              <a:rect l="l" t="t" r="r" b="b"/>
              <a:pathLst>
                <a:path w="97726" h="47243" extrusionOk="0">
                  <a:moveTo>
                    <a:pt x="0" y="47244"/>
                  </a:moveTo>
                  <a:lnTo>
                    <a:pt x="41434" y="33147"/>
                  </a:lnTo>
                  <a:lnTo>
                    <a:pt x="977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42;p31">
              <a:extLst>
                <a:ext uri="{FF2B5EF4-FFF2-40B4-BE49-F238E27FC236}">
                  <a16:creationId xmlns:a16="http://schemas.microsoft.com/office/drawing/2014/main" id="{6CF6DFA4-7D78-96F3-4AC8-30B90E27EE15}"/>
                </a:ext>
              </a:extLst>
            </p:cNvPr>
            <p:cNvSpPr/>
            <p:nvPr/>
          </p:nvSpPr>
          <p:spPr>
            <a:xfrm>
              <a:off x="7151067" y="4009329"/>
              <a:ext cx="96286" cy="54044"/>
            </a:xfrm>
            <a:custGeom>
              <a:avLst/>
              <a:gdLst/>
              <a:ahLst/>
              <a:cxnLst/>
              <a:rect l="l" t="t" r="r" b="b"/>
              <a:pathLst>
                <a:path w="79248" h="44481" extrusionOk="0">
                  <a:moveTo>
                    <a:pt x="0" y="44482"/>
                  </a:moveTo>
                  <a:lnTo>
                    <a:pt x="37529" y="28861"/>
                  </a:lnTo>
                  <a:lnTo>
                    <a:pt x="792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43;p31">
              <a:extLst>
                <a:ext uri="{FF2B5EF4-FFF2-40B4-BE49-F238E27FC236}">
                  <a16:creationId xmlns:a16="http://schemas.microsoft.com/office/drawing/2014/main" id="{57F98FAA-8C10-9649-C6ED-D6F8C33D2203}"/>
                </a:ext>
              </a:extLst>
            </p:cNvPr>
            <p:cNvSpPr/>
            <p:nvPr/>
          </p:nvSpPr>
          <p:spPr>
            <a:xfrm>
              <a:off x="6451730" y="3342242"/>
              <a:ext cx="393814" cy="637462"/>
            </a:xfrm>
            <a:custGeom>
              <a:avLst/>
              <a:gdLst/>
              <a:ahLst/>
              <a:cxnLst/>
              <a:rect l="l" t="t" r="r" b="b"/>
              <a:pathLst>
                <a:path w="324127" h="524660" extrusionOk="0">
                  <a:moveTo>
                    <a:pt x="164783" y="0"/>
                  </a:moveTo>
                  <a:cubicBezTo>
                    <a:pt x="164783" y="0"/>
                    <a:pt x="348615" y="248317"/>
                    <a:pt x="321374" y="393383"/>
                  </a:cubicBezTo>
                  <a:cubicBezTo>
                    <a:pt x="338233" y="588740"/>
                    <a:pt x="70199" y="522827"/>
                    <a:pt x="60103" y="468916"/>
                  </a:cubicBezTo>
                  <a:lnTo>
                    <a:pt x="0" y="79820"/>
                  </a:lnTo>
                  <a:lnTo>
                    <a:pt x="164783" y="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44;p31">
              <a:extLst>
                <a:ext uri="{FF2B5EF4-FFF2-40B4-BE49-F238E27FC236}">
                  <a16:creationId xmlns:a16="http://schemas.microsoft.com/office/drawing/2014/main" id="{14978369-745B-8316-5357-BB7CBE90BD17}"/>
                </a:ext>
              </a:extLst>
            </p:cNvPr>
            <p:cNvSpPr/>
            <p:nvPr/>
          </p:nvSpPr>
          <p:spPr>
            <a:xfrm>
              <a:off x="6235374" y="2930695"/>
              <a:ext cx="607016" cy="413051"/>
            </a:xfrm>
            <a:custGeom>
              <a:avLst/>
              <a:gdLst/>
              <a:ahLst/>
              <a:cxnLst/>
              <a:rect l="l" t="t" r="r" b="b"/>
              <a:pathLst>
                <a:path w="499602" h="339960" extrusionOk="0">
                  <a:moveTo>
                    <a:pt x="456160" y="333477"/>
                  </a:moveTo>
                  <a:lnTo>
                    <a:pt x="81447" y="339954"/>
                  </a:lnTo>
                  <a:cubicBezTo>
                    <a:pt x="59254" y="340335"/>
                    <a:pt x="40204" y="324238"/>
                    <a:pt x="36965" y="302235"/>
                  </a:cubicBezTo>
                  <a:lnTo>
                    <a:pt x="484" y="57157"/>
                  </a:lnTo>
                  <a:cubicBezTo>
                    <a:pt x="-3421" y="30772"/>
                    <a:pt x="16772" y="6960"/>
                    <a:pt x="43442" y="6484"/>
                  </a:cubicBezTo>
                  <a:lnTo>
                    <a:pt x="418156" y="7"/>
                  </a:lnTo>
                  <a:cubicBezTo>
                    <a:pt x="440349" y="-374"/>
                    <a:pt x="459399" y="15723"/>
                    <a:pt x="462638" y="37726"/>
                  </a:cubicBezTo>
                  <a:lnTo>
                    <a:pt x="499118" y="282804"/>
                  </a:lnTo>
                  <a:cubicBezTo>
                    <a:pt x="503023" y="309188"/>
                    <a:pt x="482830" y="333001"/>
                    <a:pt x="456160" y="33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45;p31">
              <a:extLst>
                <a:ext uri="{FF2B5EF4-FFF2-40B4-BE49-F238E27FC236}">
                  <a16:creationId xmlns:a16="http://schemas.microsoft.com/office/drawing/2014/main" id="{711777B2-8512-CBDB-D7E1-39966A9E4DA6}"/>
                </a:ext>
              </a:extLst>
            </p:cNvPr>
            <p:cNvSpPr/>
            <p:nvPr/>
          </p:nvSpPr>
          <p:spPr>
            <a:xfrm>
              <a:off x="6642753" y="3333801"/>
              <a:ext cx="52888" cy="74876"/>
            </a:xfrm>
            <a:custGeom>
              <a:avLst/>
              <a:gdLst/>
              <a:ahLst/>
              <a:cxnLst/>
              <a:rect l="l" t="t" r="r" b="b"/>
              <a:pathLst>
                <a:path w="43529" h="61626" extrusionOk="0">
                  <a:moveTo>
                    <a:pt x="16097" y="61627"/>
                  </a:moveTo>
                  <a:lnTo>
                    <a:pt x="43529" y="2762"/>
                  </a:lnTo>
                  <a:lnTo>
                    <a:pt x="1333" y="0"/>
                  </a:lnTo>
                  <a:lnTo>
                    <a:pt x="0" y="36671"/>
                  </a:lnTo>
                  <a:lnTo>
                    <a:pt x="16097" y="61627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46;p31">
              <a:extLst>
                <a:ext uri="{FF2B5EF4-FFF2-40B4-BE49-F238E27FC236}">
                  <a16:creationId xmlns:a16="http://schemas.microsoft.com/office/drawing/2014/main" id="{111548C1-2542-A6A4-1A7F-ED4EBEF756B7}"/>
                </a:ext>
              </a:extLst>
            </p:cNvPr>
            <p:cNvSpPr/>
            <p:nvPr/>
          </p:nvSpPr>
          <p:spPr>
            <a:xfrm>
              <a:off x="6658015" y="3382020"/>
              <a:ext cx="92351" cy="374498"/>
            </a:xfrm>
            <a:custGeom>
              <a:avLst/>
              <a:gdLst/>
              <a:ahLst/>
              <a:cxnLst/>
              <a:rect l="l" t="t" r="r" b="b"/>
              <a:pathLst>
                <a:path w="76009" h="308229" extrusionOk="0">
                  <a:moveTo>
                    <a:pt x="11716" y="0"/>
                  </a:moveTo>
                  <a:lnTo>
                    <a:pt x="0" y="31242"/>
                  </a:lnTo>
                  <a:cubicBezTo>
                    <a:pt x="0" y="31242"/>
                    <a:pt x="61341" y="261366"/>
                    <a:pt x="76009" y="3082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47;p31">
              <a:extLst>
                <a:ext uri="{FF2B5EF4-FFF2-40B4-BE49-F238E27FC236}">
                  <a16:creationId xmlns:a16="http://schemas.microsoft.com/office/drawing/2014/main" id="{E5B678D4-166C-B145-EBF8-9C6456E3A272}"/>
                </a:ext>
              </a:extLst>
            </p:cNvPr>
            <p:cNvSpPr/>
            <p:nvPr/>
          </p:nvSpPr>
          <p:spPr>
            <a:xfrm>
              <a:off x="7277221" y="4184051"/>
              <a:ext cx="387060" cy="274487"/>
            </a:xfrm>
            <a:custGeom>
              <a:avLst/>
              <a:gdLst/>
              <a:ahLst/>
              <a:cxnLst/>
              <a:rect l="l" t="t" r="r" b="b"/>
              <a:pathLst>
                <a:path w="318568" h="225915" extrusionOk="0">
                  <a:moveTo>
                    <a:pt x="95" y="147733"/>
                  </a:moveTo>
                  <a:cubicBezTo>
                    <a:pt x="95" y="147733"/>
                    <a:pt x="116014" y="235363"/>
                    <a:pt x="181928" y="225076"/>
                  </a:cubicBezTo>
                  <a:cubicBezTo>
                    <a:pt x="247936" y="214789"/>
                    <a:pt x="322326" y="209074"/>
                    <a:pt x="318421" y="173641"/>
                  </a:cubicBezTo>
                  <a:cubicBezTo>
                    <a:pt x="314611" y="138208"/>
                    <a:pt x="45244" y="0"/>
                    <a:pt x="45244" y="0"/>
                  </a:cubicBezTo>
                  <a:lnTo>
                    <a:pt x="0" y="1477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48;p31">
              <a:extLst>
                <a:ext uri="{FF2B5EF4-FFF2-40B4-BE49-F238E27FC236}">
                  <a16:creationId xmlns:a16="http://schemas.microsoft.com/office/drawing/2014/main" id="{2BA2B6C2-3024-0861-B6B4-52FE4B206391}"/>
                </a:ext>
              </a:extLst>
            </p:cNvPr>
            <p:cNvSpPr/>
            <p:nvPr/>
          </p:nvSpPr>
          <p:spPr>
            <a:xfrm>
              <a:off x="6191300" y="3804170"/>
              <a:ext cx="1216083" cy="630169"/>
            </a:xfrm>
            <a:custGeom>
              <a:avLst/>
              <a:gdLst/>
              <a:ahLst/>
              <a:cxnLst/>
              <a:rect l="l" t="t" r="r" b="b"/>
              <a:pathLst>
                <a:path w="1000891" h="518658" extrusionOk="0">
                  <a:moveTo>
                    <a:pt x="267771" y="4499"/>
                  </a:moveTo>
                  <a:cubicBezTo>
                    <a:pt x="453699" y="38979"/>
                    <a:pt x="1000149" y="294440"/>
                    <a:pt x="1000149" y="294440"/>
                  </a:cubicBezTo>
                  <a:cubicBezTo>
                    <a:pt x="1000149" y="294440"/>
                    <a:pt x="1017865" y="467890"/>
                    <a:pt x="880324" y="518658"/>
                  </a:cubicBezTo>
                  <a:cubicBezTo>
                    <a:pt x="576000" y="459794"/>
                    <a:pt x="207097" y="448649"/>
                    <a:pt x="49554" y="327777"/>
                  </a:cubicBezTo>
                  <a:cubicBezTo>
                    <a:pt x="-70461" y="235670"/>
                    <a:pt x="37266" y="-38269"/>
                    <a:pt x="267771" y="4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49;p31">
              <a:extLst>
                <a:ext uri="{FF2B5EF4-FFF2-40B4-BE49-F238E27FC236}">
                  <a16:creationId xmlns:a16="http://schemas.microsoft.com/office/drawing/2014/main" id="{0B51ACB1-4167-018F-3CDF-F3B8C4CCFA66}"/>
                </a:ext>
              </a:extLst>
            </p:cNvPr>
            <p:cNvSpPr/>
            <p:nvPr/>
          </p:nvSpPr>
          <p:spPr>
            <a:xfrm>
              <a:off x="6938537" y="3961689"/>
              <a:ext cx="469659" cy="261778"/>
            </a:xfrm>
            <a:custGeom>
              <a:avLst/>
              <a:gdLst/>
              <a:ahLst/>
              <a:cxnLst/>
              <a:rect l="l" t="t" r="r" b="b"/>
              <a:pathLst>
                <a:path w="386551" h="215455" extrusionOk="0">
                  <a:moveTo>
                    <a:pt x="0" y="0"/>
                  </a:moveTo>
                  <a:lnTo>
                    <a:pt x="384524" y="164782"/>
                  </a:lnTo>
                  <a:cubicBezTo>
                    <a:pt x="384524" y="164782"/>
                    <a:pt x="388525" y="202501"/>
                    <a:pt x="385286" y="2154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50;p31">
              <a:extLst>
                <a:ext uri="{FF2B5EF4-FFF2-40B4-BE49-F238E27FC236}">
                  <a16:creationId xmlns:a16="http://schemas.microsoft.com/office/drawing/2014/main" id="{53735944-6B12-4DE5-B261-E451D1F371FC}"/>
                </a:ext>
              </a:extLst>
            </p:cNvPr>
            <p:cNvSpPr/>
            <p:nvPr/>
          </p:nvSpPr>
          <p:spPr>
            <a:xfrm>
              <a:off x="6613498" y="3883058"/>
              <a:ext cx="656310" cy="527839"/>
            </a:xfrm>
            <a:custGeom>
              <a:avLst/>
              <a:gdLst/>
              <a:ahLst/>
              <a:cxnLst/>
              <a:rect l="l" t="t" r="r" b="b"/>
              <a:pathLst>
                <a:path w="540173" h="434435" extrusionOk="0">
                  <a:moveTo>
                    <a:pt x="0" y="0"/>
                  </a:moveTo>
                  <a:lnTo>
                    <a:pt x="479869" y="196882"/>
                  </a:lnTo>
                  <a:cubicBezTo>
                    <a:pt x="534067" y="219075"/>
                    <a:pt x="556641" y="284131"/>
                    <a:pt x="527113" y="334709"/>
                  </a:cubicBezTo>
                  <a:cubicBezTo>
                    <a:pt x="503301" y="375475"/>
                    <a:pt x="468535" y="417005"/>
                    <a:pt x="420719" y="434435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51;p31">
              <a:extLst>
                <a:ext uri="{FF2B5EF4-FFF2-40B4-BE49-F238E27FC236}">
                  <a16:creationId xmlns:a16="http://schemas.microsoft.com/office/drawing/2014/main" id="{6F751B72-732A-AA6B-A0A6-2CBE1C696075}"/>
                </a:ext>
              </a:extLst>
            </p:cNvPr>
            <p:cNvSpPr/>
            <p:nvPr/>
          </p:nvSpPr>
          <p:spPr>
            <a:xfrm>
              <a:off x="6401407" y="3199606"/>
              <a:ext cx="246530" cy="244277"/>
            </a:xfrm>
            <a:custGeom>
              <a:avLst/>
              <a:gdLst/>
              <a:ahLst/>
              <a:cxnLst/>
              <a:rect l="l" t="t" r="r" b="b"/>
              <a:pathLst>
                <a:path w="202905" h="201051" extrusionOk="0">
                  <a:moveTo>
                    <a:pt x="200710" y="104349"/>
                  </a:moveTo>
                  <a:cubicBezTo>
                    <a:pt x="192614" y="74059"/>
                    <a:pt x="189090" y="49485"/>
                    <a:pt x="179945" y="18814"/>
                  </a:cubicBezTo>
                  <a:cubicBezTo>
                    <a:pt x="173373" y="-3093"/>
                    <a:pt x="143179" y="-1950"/>
                    <a:pt x="140893" y="2907"/>
                  </a:cubicBezTo>
                  <a:cubicBezTo>
                    <a:pt x="138702" y="7765"/>
                    <a:pt x="160133" y="93109"/>
                    <a:pt x="155943" y="95490"/>
                  </a:cubicBezTo>
                  <a:cubicBezTo>
                    <a:pt x="151847" y="97967"/>
                    <a:pt x="149370" y="95967"/>
                    <a:pt x="144798" y="93204"/>
                  </a:cubicBezTo>
                  <a:cubicBezTo>
                    <a:pt x="138036" y="74535"/>
                    <a:pt x="130892" y="56343"/>
                    <a:pt x="122891" y="22815"/>
                  </a:cubicBezTo>
                  <a:cubicBezTo>
                    <a:pt x="117366" y="-141"/>
                    <a:pt x="82219" y="-8237"/>
                    <a:pt x="85648" y="12432"/>
                  </a:cubicBezTo>
                  <a:cubicBezTo>
                    <a:pt x="89172" y="33864"/>
                    <a:pt x="102793" y="65582"/>
                    <a:pt x="110794" y="102444"/>
                  </a:cubicBezTo>
                  <a:cubicBezTo>
                    <a:pt x="111175" y="104253"/>
                    <a:pt x="105460" y="108825"/>
                    <a:pt x="102126" y="106254"/>
                  </a:cubicBezTo>
                  <a:cubicBezTo>
                    <a:pt x="98793" y="103777"/>
                    <a:pt x="82028" y="69773"/>
                    <a:pt x="72503" y="36531"/>
                  </a:cubicBezTo>
                  <a:cubicBezTo>
                    <a:pt x="67455" y="19005"/>
                    <a:pt x="33261" y="15766"/>
                    <a:pt x="34499" y="24815"/>
                  </a:cubicBezTo>
                  <a:cubicBezTo>
                    <a:pt x="36975" y="42055"/>
                    <a:pt x="47262" y="68916"/>
                    <a:pt x="56597" y="110064"/>
                  </a:cubicBezTo>
                  <a:cubicBezTo>
                    <a:pt x="57549" y="114159"/>
                    <a:pt x="47262" y="117303"/>
                    <a:pt x="44405" y="107016"/>
                  </a:cubicBezTo>
                  <a:cubicBezTo>
                    <a:pt x="41738" y="97491"/>
                    <a:pt x="36594" y="89490"/>
                    <a:pt x="31736" y="66344"/>
                  </a:cubicBezTo>
                  <a:cubicBezTo>
                    <a:pt x="28689" y="51485"/>
                    <a:pt x="-839" y="54533"/>
                    <a:pt x="18" y="62248"/>
                  </a:cubicBezTo>
                  <a:cubicBezTo>
                    <a:pt x="4114" y="100539"/>
                    <a:pt x="41643" y="195122"/>
                    <a:pt x="42119" y="200361"/>
                  </a:cubicBezTo>
                  <a:cubicBezTo>
                    <a:pt x="42500" y="205599"/>
                    <a:pt x="195376" y="179882"/>
                    <a:pt x="199472" y="162927"/>
                  </a:cubicBezTo>
                  <a:cubicBezTo>
                    <a:pt x="205187" y="138639"/>
                    <a:pt x="202424" y="110826"/>
                    <a:pt x="200710" y="104349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52;p31">
            <a:extLst>
              <a:ext uri="{FF2B5EF4-FFF2-40B4-BE49-F238E27FC236}">
                <a16:creationId xmlns:a16="http://schemas.microsoft.com/office/drawing/2014/main" id="{EEBCD43E-B5B5-536B-E7F7-BC69DE664D0F}"/>
              </a:ext>
            </a:extLst>
          </p:cNvPr>
          <p:cNvSpPr/>
          <p:nvPr/>
        </p:nvSpPr>
        <p:spPr>
          <a:xfrm flipH="1">
            <a:off x="3974644" y="2229094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" name="Google Shape;553;p31">
            <a:extLst>
              <a:ext uri="{FF2B5EF4-FFF2-40B4-BE49-F238E27FC236}">
                <a16:creationId xmlns:a16="http://schemas.microsoft.com/office/drawing/2014/main" id="{4E948F40-566A-6CDB-EAA7-9740036A986D}"/>
              </a:ext>
            </a:extLst>
          </p:cNvPr>
          <p:cNvGrpSpPr/>
          <p:nvPr/>
        </p:nvGrpSpPr>
        <p:grpSpPr>
          <a:xfrm>
            <a:off x="2899916" y="850295"/>
            <a:ext cx="765168" cy="765168"/>
            <a:chOff x="7812020" y="539519"/>
            <a:chExt cx="765168" cy="765168"/>
          </a:xfrm>
        </p:grpSpPr>
        <p:grpSp>
          <p:nvGrpSpPr>
            <p:cNvPr id="529" name="Google Shape;554;p31">
              <a:extLst>
                <a:ext uri="{FF2B5EF4-FFF2-40B4-BE49-F238E27FC236}">
                  <a16:creationId xmlns:a16="http://schemas.microsoft.com/office/drawing/2014/main" id="{14BC1B87-7945-77AF-85D0-9CC1E51A2079}"/>
                </a:ext>
              </a:extLst>
            </p:cNvPr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531" name="Google Shape;555;p31">
                <a:extLst>
                  <a:ext uri="{FF2B5EF4-FFF2-40B4-BE49-F238E27FC236}">
                    <a16:creationId xmlns:a16="http://schemas.microsoft.com/office/drawing/2014/main" id="{410DD6D3-54CC-5E56-BABC-846EF75839A8}"/>
                  </a:ext>
                </a:extLst>
              </p:cNvPr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56;p31">
                <a:extLst>
                  <a:ext uri="{FF2B5EF4-FFF2-40B4-BE49-F238E27FC236}">
                    <a16:creationId xmlns:a16="http://schemas.microsoft.com/office/drawing/2014/main" id="{56325BCE-79C4-DD51-3EF4-0B59B24EE338}"/>
                  </a:ext>
                </a:extLst>
              </p:cNvPr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3" name="Google Shape;557;p31">
                <a:extLst>
                  <a:ext uri="{FF2B5EF4-FFF2-40B4-BE49-F238E27FC236}">
                    <a16:creationId xmlns:a16="http://schemas.microsoft.com/office/drawing/2014/main" id="{8DA5D589-1BB6-3592-9715-417F71DB3DC4}"/>
                  </a:ext>
                </a:extLst>
              </p:cNvPr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534" name="Google Shape;558;p31">
                  <a:extLst>
                    <a:ext uri="{FF2B5EF4-FFF2-40B4-BE49-F238E27FC236}">
                      <a16:creationId xmlns:a16="http://schemas.microsoft.com/office/drawing/2014/main" id="{A6499649-B01D-B7F3-C72A-17DBBE01C6B2}"/>
                    </a:ext>
                  </a:extLst>
                </p:cNvPr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59;p31">
                  <a:extLst>
                    <a:ext uri="{FF2B5EF4-FFF2-40B4-BE49-F238E27FC236}">
                      <a16:creationId xmlns:a16="http://schemas.microsoft.com/office/drawing/2014/main" id="{DC42D362-8641-8430-100F-CDC053FB3F41}"/>
                    </a:ext>
                  </a:extLst>
                </p:cNvPr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60;p31">
                  <a:extLst>
                    <a:ext uri="{FF2B5EF4-FFF2-40B4-BE49-F238E27FC236}">
                      <a16:creationId xmlns:a16="http://schemas.microsoft.com/office/drawing/2014/main" id="{30C7A5B0-97C4-F204-0F1E-0C432E0F6091}"/>
                    </a:ext>
                  </a:extLst>
                </p:cNvPr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61;p31">
                  <a:extLst>
                    <a:ext uri="{FF2B5EF4-FFF2-40B4-BE49-F238E27FC236}">
                      <a16:creationId xmlns:a16="http://schemas.microsoft.com/office/drawing/2014/main" id="{566435F7-0F46-B3F9-7075-08C0D39EEC47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62;p31">
                  <a:extLst>
                    <a:ext uri="{FF2B5EF4-FFF2-40B4-BE49-F238E27FC236}">
                      <a16:creationId xmlns:a16="http://schemas.microsoft.com/office/drawing/2014/main" id="{B12C6202-2140-684A-38DA-FEB5A14E0F24}"/>
                    </a:ext>
                  </a:extLst>
                </p:cNvPr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63;p31">
                  <a:extLst>
                    <a:ext uri="{FF2B5EF4-FFF2-40B4-BE49-F238E27FC236}">
                      <a16:creationId xmlns:a16="http://schemas.microsoft.com/office/drawing/2014/main" id="{69B9AE5C-4B1D-5F23-EF62-2AADA5825E37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30" name="Google Shape;564;p31">
              <a:extLst>
                <a:ext uri="{FF2B5EF4-FFF2-40B4-BE49-F238E27FC236}">
                  <a16:creationId xmlns:a16="http://schemas.microsoft.com/office/drawing/2014/main" id="{8D3BCBBD-6309-FAF2-9C3D-CF771BA45D72}"/>
                </a:ext>
              </a:extLst>
            </p:cNvPr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84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591" name="Google Shape;591;p33"/>
          <p:cNvSpPr txBox="1">
            <a:spLocks noGrp="1"/>
          </p:cNvSpPr>
          <p:nvPr>
            <p:ph type="subTitle" idx="2"/>
          </p:nvPr>
        </p:nvSpPr>
        <p:spPr>
          <a:xfrm>
            <a:off x="770758" y="1165639"/>
            <a:ext cx="3858394" cy="2892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Aplikasi</a:t>
            </a:r>
            <a:r>
              <a:rPr lang="en-ID" dirty="0"/>
              <a:t> To-Do List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tugas-tugas</a:t>
            </a:r>
            <a:r>
              <a:rPr lang="en-ID" dirty="0"/>
              <a:t> </a:t>
            </a:r>
            <a:r>
              <a:rPr lang="en-ID" dirty="0" err="1"/>
              <a:t>harian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dan </a:t>
            </a:r>
            <a:r>
              <a:rPr lang="en-ID" dirty="0" err="1"/>
              <a:t>efisien</a:t>
            </a:r>
            <a:r>
              <a:rPr lang="en-ID" dirty="0"/>
              <a:t>. Fitur-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penambahan</a:t>
            </a:r>
            <a:r>
              <a:rPr lang="en-ID" dirty="0"/>
              <a:t>, </a:t>
            </a:r>
            <a:r>
              <a:rPr lang="en-ID" dirty="0" err="1"/>
              <a:t>pengeditan</a:t>
            </a:r>
            <a:r>
              <a:rPr lang="en-ID" dirty="0"/>
              <a:t>, </a:t>
            </a:r>
            <a:r>
              <a:rPr lang="en-ID" dirty="0" err="1"/>
              <a:t>pencarian</a:t>
            </a:r>
            <a:r>
              <a:rPr lang="en-ID" dirty="0"/>
              <a:t>, dan </a:t>
            </a:r>
            <a:r>
              <a:rPr lang="en-ID" dirty="0" err="1"/>
              <a:t>penghapusan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.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, </a:t>
            </a:r>
            <a:r>
              <a:rPr lang="en-ID" dirty="0" err="1"/>
              <a:t>menandai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selesai</a:t>
            </a:r>
            <a:r>
              <a:rPr lang="en-ID" dirty="0"/>
              <a:t>, dan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, </a:t>
            </a:r>
            <a:r>
              <a:rPr lang="en-ID" dirty="0" err="1"/>
              <a:t>aplikasi</a:t>
            </a:r>
            <a:r>
              <a:rPr lang="en-ID" dirty="0"/>
              <a:t> To-Do List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yang </a:t>
            </a:r>
            <a:r>
              <a:rPr lang="en-ID" dirty="0" err="1"/>
              <a:t>praktis</a:t>
            </a:r>
            <a:r>
              <a:rPr lang="en-ID" dirty="0"/>
              <a:t> dan </a:t>
            </a:r>
            <a:r>
              <a:rPr lang="en-ID" dirty="0" err="1"/>
              <a:t>bermanfaat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dan </a:t>
            </a:r>
            <a:r>
              <a:rPr lang="en-ID" dirty="0" err="1"/>
              <a:t>menyelesaikan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sehari-hari</a:t>
            </a:r>
            <a:r>
              <a:rPr lang="en-ID" dirty="0"/>
              <a:t>.</a:t>
            </a:r>
            <a:endParaRPr dirty="0"/>
          </a:p>
        </p:txBody>
      </p:sp>
      <p:grpSp>
        <p:nvGrpSpPr>
          <p:cNvPr id="11" name="Google Shape;629;p35">
            <a:extLst>
              <a:ext uri="{FF2B5EF4-FFF2-40B4-BE49-F238E27FC236}">
                <a16:creationId xmlns:a16="http://schemas.microsoft.com/office/drawing/2014/main" id="{7385C5C4-BAA8-2AFB-6AE3-D29F4A2B813D}"/>
              </a:ext>
            </a:extLst>
          </p:cNvPr>
          <p:cNvGrpSpPr/>
          <p:nvPr/>
        </p:nvGrpSpPr>
        <p:grpSpPr>
          <a:xfrm>
            <a:off x="5256057" y="3921440"/>
            <a:ext cx="456078" cy="370095"/>
            <a:chOff x="5842445" y="3462417"/>
            <a:chExt cx="456078" cy="370095"/>
          </a:xfrm>
        </p:grpSpPr>
        <p:sp>
          <p:nvSpPr>
            <p:cNvPr id="12" name="Google Shape;630;p35">
              <a:extLst>
                <a:ext uri="{FF2B5EF4-FFF2-40B4-BE49-F238E27FC236}">
                  <a16:creationId xmlns:a16="http://schemas.microsoft.com/office/drawing/2014/main" id="{8979D38D-5C63-5FA0-1950-5B19341772BA}"/>
                </a:ext>
              </a:extLst>
            </p:cNvPr>
            <p:cNvSpPr/>
            <p:nvPr/>
          </p:nvSpPr>
          <p:spPr>
            <a:xfrm>
              <a:off x="5842445" y="3462417"/>
              <a:ext cx="298088" cy="370095"/>
            </a:xfrm>
            <a:custGeom>
              <a:avLst/>
              <a:gdLst/>
              <a:ahLst/>
              <a:cxnLst/>
              <a:rect l="l" t="t" r="r" b="b"/>
              <a:pathLst>
                <a:path w="149605" h="185744" extrusionOk="0">
                  <a:moveTo>
                    <a:pt x="0" y="0"/>
                  </a:moveTo>
                  <a:lnTo>
                    <a:pt x="149605" y="0"/>
                  </a:lnTo>
                  <a:lnTo>
                    <a:pt x="149605" y="185744"/>
                  </a:lnTo>
                  <a:lnTo>
                    <a:pt x="0" y="1857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31;p35">
              <a:extLst>
                <a:ext uri="{FF2B5EF4-FFF2-40B4-BE49-F238E27FC236}">
                  <a16:creationId xmlns:a16="http://schemas.microsoft.com/office/drawing/2014/main" id="{FF7F3FB2-73BB-C82B-96BE-CCAB4F888B0D}"/>
                </a:ext>
              </a:extLst>
            </p:cNvPr>
            <p:cNvSpPr/>
            <p:nvPr/>
          </p:nvSpPr>
          <p:spPr>
            <a:xfrm rot="-2700000">
              <a:off x="6107593" y="3568373"/>
              <a:ext cx="158172" cy="158172"/>
            </a:xfrm>
            <a:custGeom>
              <a:avLst/>
              <a:gdLst/>
              <a:ahLst/>
              <a:cxnLst/>
              <a:rect l="l" t="t" r="r" b="b"/>
              <a:pathLst>
                <a:path w="79463" h="79463" extrusionOk="0">
                  <a:moveTo>
                    <a:pt x="79463" y="39732"/>
                  </a:moveTo>
                  <a:cubicBezTo>
                    <a:pt x="79463" y="61675"/>
                    <a:pt x="61675" y="79463"/>
                    <a:pt x="39732" y="79463"/>
                  </a:cubicBezTo>
                  <a:cubicBezTo>
                    <a:pt x="17789" y="79463"/>
                    <a:pt x="0" y="61675"/>
                    <a:pt x="0" y="39732"/>
                  </a:cubicBezTo>
                  <a:cubicBezTo>
                    <a:pt x="0" y="17788"/>
                    <a:pt x="17789" y="0"/>
                    <a:pt x="39732" y="0"/>
                  </a:cubicBezTo>
                  <a:cubicBezTo>
                    <a:pt x="61675" y="0"/>
                    <a:pt x="79463" y="17788"/>
                    <a:pt x="79463" y="397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" name="Google Shape;632;p35">
            <a:extLst>
              <a:ext uri="{FF2B5EF4-FFF2-40B4-BE49-F238E27FC236}">
                <a16:creationId xmlns:a16="http://schemas.microsoft.com/office/drawing/2014/main" id="{F76060B7-425D-538A-1582-7947CC340C3A}"/>
              </a:ext>
            </a:extLst>
          </p:cNvPr>
          <p:cNvCxnSpPr/>
          <p:nvPr/>
        </p:nvCxnSpPr>
        <p:spPr>
          <a:xfrm>
            <a:off x="4924875" y="4283838"/>
            <a:ext cx="3463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oogle Shape;639;p35">
            <a:extLst>
              <a:ext uri="{FF2B5EF4-FFF2-40B4-BE49-F238E27FC236}">
                <a16:creationId xmlns:a16="http://schemas.microsoft.com/office/drawing/2014/main" id="{C2A7CA73-65FC-25E7-B539-AD0053574C50}"/>
              </a:ext>
            </a:extLst>
          </p:cNvPr>
          <p:cNvGrpSpPr/>
          <p:nvPr/>
        </p:nvGrpSpPr>
        <p:grpSpPr>
          <a:xfrm>
            <a:off x="6361225" y="2382313"/>
            <a:ext cx="2004419" cy="2130362"/>
            <a:chOff x="6191300" y="2328176"/>
            <a:chExt cx="2004419" cy="2130362"/>
          </a:xfrm>
        </p:grpSpPr>
        <p:sp>
          <p:nvSpPr>
            <p:cNvPr id="16" name="Google Shape;640;p35">
              <a:extLst>
                <a:ext uri="{FF2B5EF4-FFF2-40B4-BE49-F238E27FC236}">
                  <a16:creationId xmlns:a16="http://schemas.microsoft.com/office/drawing/2014/main" id="{F5951A5A-4955-D8ED-2B8D-07688C091406}"/>
                </a:ext>
              </a:extLst>
            </p:cNvPr>
            <p:cNvSpPr/>
            <p:nvPr/>
          </p:nvSpPr>
          <p:spPr>
            <a:xfrm>
              <a:off x="6915271" y="2328176"/>
              <a:ext cx="906729" cy="600267"/>
            </a:xfrm>
            <a:custGeom>
              <a:avLst/>
              <a:gdLst/>
              <a:ahLst/>
              <a:cxnLst/>
              <a:rect l="l" t="t" r="r" b="b"/>
              <a:pathLst>
                <a:path w="746279" h="494047" extrusionOk="0">
                  <a:moveTo>
                    <a:pt x="706584" y="388972"/>
                  </a:moveTo>
                  <a:cubicBezTo>
                    <a:pt x="640290" y="390400"/>
                    <a:pt x="666103" y="368683"/>
                    <a:pt x="673533" y="351348"/>
                  </a:cubicBezTo>
                  <a:cubicBezTo>
                    <a:pt x="699631" y="290769"/>
                    <a:pt x="680295" y="251145"/>
                    <a:pt x="634099" y="258098"/>
                  </a:cubicBezTo>
                  <a:cubicBezTo>
                    <a:pt x="573330" y="267242"/>
                    <a:pt x="570186" y="246192"/>
                    <a:pt x="580569" y="228571"/>
                  </a:cubicBezTo>
                  <a:cubicBezTo>
                    <a:pt x="628575" y="147132"/>
                    <a:pt x="537611" y="104841"/>
                    <a:pt x="496082" y="115985"/>
                  </a:cubicBezTo>
                  <a:cubicBezTo>
                    <a:pt x="433693" y="132749"/>
                    <a:pt x="421025" y="150085"/>
                    <a:pt x="424073" y="129892"/>
                  </a:cubicBezTo>
                  <a:cubicBezTo>
                    <a:pt x="439408" y="26831"/>
                    <a:pt x="250051" y="-40796"/>
                    <a:pt x="193092" y="27784"/>
                  </a:cubicBezTo>
                  <a:cubicBezTo>
                    <a:pt x="153944" y="74837"/>
                    <a:pt x="116987" y="54168"/>
                    <a:pt x="102033" y="60931"/>
                  </a:cubicBezTo>
                  <a:cubicBezTo>
                    <a:pt x="-26841" y="118747"/>
                    <a:pt x="-18554" y="295246"/>
                    <a:pt x="44025" y="409355"/>
                  </a:cubicBezTo>
                  <a:cubicBezTo>
                    <a:pt x="83745" y="481745"/>
                    <a:pt x="111272" y="469648"/>
                    <a:pt x="322441" y="486698"/>
                  </a:cubicBezTo>
                  <a:cubicBezTo>
                    <a:pt x="447790" y="496795"/>
                    <a:pt x="639909" y="494794"/>
                    <a:pt x="696488" y="490699"/>
                  </a:cubicBezTo>
                  <a:cubicBezTo>
                    <a:pt x="761829" y="485936"/>
                    <a:pt x="760401" y="387733"/>
                    <a:pt x="706584" y="388876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41;p35">
              <a:extLst>
                <a:ext uri="{FF2B5EF4-FFF2-40B4-BE49-F238E27FC236}">
                  <a16:creationId xmlns:a16="http://schemas.microsoft.com/office/drawing/2014/main" id="{056D1239-7507-D102-53FB-5B65D21EDB00}"/>
                </a:ext>
              </a:extLst>
            </p:cNvPr>
            <p:cNvSpPr/>
            <p:nvPr/>
          </p:nvSpPr>
          <p:spPr>
            <a:xfrm>
              <a:off x="6586894" y="3351641"/>
              <a:ext cx="364206" cy="625601"/>
            </a:xfrm>
            <a:custGeom>
              <a:avLst/>
              <a:gdLst/>
              <a:ahLst/>
              <a:cxnLst/>
              <a:rect l="l" t="t" r="r" b="b"/>
              <a:pathLst>
                <a:path w="299758" h="514898" extrusionOk="0">
                  <a:moveTo>
                    <a:pt x="1911" y="348493"/>
                  </a:moveTo>
                  <a:cubicBezTo>
                    <a:pt x="20295" y="268388"/>
                    <a:pt x="38869" y="93128"/>
                    <a:pt x="76111" y="5593"/>
                  </a:cubicBezTo>
                  <a:cubicBezTo>
                    <a:pt x="118402" y="-22220"/>
                    <a:pt x="299758" y="62743"/>
                    <a:pt x="299758" y="62743"/>
                  </a:cubicBezTo>
                  <a:lnTo>
                    <a:pt x="213557" y="455173"/>
                  </a:lnTo>
                  <a:cubicBezTo>
                    <a:pt x="203365" y="497750"/>
                    <a:pt x="160122" y="523562"/>
                    <a:pt x="117831" y="512228"/>
                  </a:cubicBezTo>
                  <a:lnTo>
                    <a:pt x="57823" y="441171"/>
                  </a:lnTo>
                  <a:cubicBezTo>
                    <a:pt x="17247" y="430408"/>
                    <a:pt x="-7423" y="389355"/>
                    <a:pt x="2007" y="348398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42;p35">
              <a:extLst>
                <a:ext uri="{FF2B5EF4-FFF2-40B4-BE49-F238E27FC236}">
                  <a16:creationId xmlns:a16="http://schemas.microsoft.com/office/drawing/2014/main" id="{14583828-122B-20A6-D3AA-B840A0A9F23F}"/>
                </a:ext>
              </a:extLst>
            </p:cNvPr>
            <p:cNvSpPr/>
            <p:nvPr/>
          </p:nvSpPr>
          <p:spPr>
            <a:xfrm>
              <a:off x="7568611" y="3288589"/>
              <a:ext cx="321282" cy="506027"/>
            </a:xfrm>
            <a:custGeom>
              <a:avLst/>
              <a:gdLst/>
              <a:ahLst/>
              <a:cxnLst/>
              <a:rect l="l" t="t" r="r" b="b"/>
              <a:pathLst>
                <a:path w="264430" h="416483" extrusionOk="0">
                  <a:moveTo>
                    <a:pt x="0" y="38100"/>
                  </a:moveTo>
                  <a:cubicBezTo>
                    <a:pt x="0" y="38100"/>
                    <a:pt x="66961" y="413575"/>
                    <a:pt x="108109" y="416242"/>
                  </a:cubicBezTo>
                  <a:cubicBezTo>
                    <a:pt x="125158" y="417290"/>
                    <a:pt x="149733" y="414909"/>
                    <a:pt x="176784" y="409480"/>
                  </a:cubicBezTo>
                  <a:cubicBezTo>
                    <a:pt x="241078" y="396621"/>
                    <a:pt x="279654" y="325850"/>
                    <a:pt x="258699" y="259937"/>
                  </a:cubicBezTo>
                  <a:cubicBezTo>
                    <a:pt x="223171" y="148114"/>
                    <a:pt x="173926" y="0"/>
                    <a:pt x="173926" y="0"/>
                  </a:cubicBezTo>
                  <a:lnTo>
                    <a:pt x="0" y="38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43;p35">
              <a:extLst>
                <a:ext uri="{FF2B5EF4-FFF2-40B4-BE49-F238E27FC236}">
                  <a16:creationId xmlns:a16="http://schemas.microsoft.com/office/drawing/2014/main" id="{55EE1398-6E2F-87AB-E65C-3C7C378C4F82}"/>
                </a:ext>
              </a:extLst>
            </p:cNvPr>
            <p:cNvSpPr/>
            <p:nvPr/>
          </p:nvSpPr>
          <p:spPr>
            <a:xfrm>
              <a:off x="6625292" y="2955761"/>
              <a:ext cx="1234886" cy="1219237"/>
            </a:xfrm>
            <a:custGeom>
              <a:avLst/>
              <a:gdLst/>
              <a:ahLst/>
              <a:cxnLst/>
              <a:rect l="l" t="t" r="r" b="b"/>
              <a:pathLst>
                <a:path w="1016367" h="1003487" extrusionOk="0">
                  <a:moveTo>
                    <a:pt x="134017" y="118139"/>
                  </a:moveTo>
                  <a:cubicBezTo>
                    <a:pt x="222504" y="26604"/>
                    <a:pt x="349282" y="-9782"/>
                    <a:pt x="514350" y="2220"/>
                  </a:cubicBezTo>
                  <a:cubicBezTo>
                    <a:pt x="580549" y="7078"/>
                    <a:pt x="797814" y="26032"/>
                    <a:pt x="877824" y="122806"/>
                  </a:cubicBezTo>
                  <a:cubicBezTo>
                    <a:pt x="1054513" y="336262"/>
                    <a:pt x="1011841" y="394364"/>
                    <a:pt x="1011841" y="394364"/>
                  </a:cubicBezTo>
                  <a:cubicBezTo>
                    <a:pt x="1011841" y="394364"/>
                    <a:pt x="914114" y="488090"/>
                    <a:pt x="795433" y="460468"/>
                  </a:cubicBezTo>
                  <a:cubicBezTo>
                    <a:pt x="793718" y="526762"/>
                    <a:pt x="816197" y="1003488"/>
                    <a:pt x="816197" y="1003488"/>
                  </a:cubicBezTo>
                  <a:lnTo>
                    <a:pt x="162401" y="890140"/>
                  </a:lnTo>
                  <a:lnTo>
                    <a:pt x="203168" y="545907"/>
                  </a:lnTo>
                  <a:lnTo>
                    <a:pt x="150781" y="460468"/>
                  </a:lnTo>
                  <a:lnTo>
                    <a:pt x="176213" y="401889"/>
                  </a:lnTo>
                  <a:lnTo>
                    <a:pt x="0" y="337881"/>
                  </a:lnTo>
                  <a:cubicBezTo>
                    <a:pt x="0" y="337881"/>
                    <a:pt x="72676" y="181671"/>
                    <a:pt x="134017" y="1182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44;p35">
              <a:extLst>
                <a:ext uri="{FF2B5EF4-FFF2-40B4-BE49-F238E27FC236}">
                  <a16:creationId xmlns:a16="http://schemas.microsoft.com/office/drawing/2014/main" id="{5637BB53-8B01-5DBC-7CFF-E3B1720DD2F5}"/>
                </a:ext>
              </a:extLst>
            </p:cNvPr>
            <p:cNvSpPr/>
            <p:nvPr/>
          </p:nvSpPr>
          <p:spPr>
            <a:xfrm>
              <a:off x="7021448" y="2449081"/>
              <a:ext cx="355458" cy="399657"/>
            </a:xfrm>
            <a:custGeom>
              <a:avLst/>
              <a:gdLst/>
              <a:ahLst/>
              <a:cxnLst/>
              <a:rect l="l" t="t" r="r" b="b"/>
              <a:pathLst>
                <a:path w="292558" h="328936" extrusionOk="0">
                  <a:moveTo>
                    <a:pt x="292510" y="159172"/>
                  </a:moveTo>
                  <a:cubicBezTo>
                    <a:pt x="287843" y="256612"/>
                    <a:pt x="158113" y="332431"/>
                    <a:pt x="83437" y="328812"/>
                  </a:cubicBezTo>
                  <a:cubicBezTo>
                    <a:pt x="8856" y="325192"/>
                    <a:pt x="-3812" y="244611"/>
                    <a:pt x="855" y="147170"/>
                  </a:cubicBezTo>
                  <a:cubicBezTo>
                    <a:pt x="5522" y="49729"/>
                    <a:pt x="37526" y="11915"/>
                    <a:pt x="112964" y="1057"/>
                  </a:cubicBezTo>
                  <a:cubicBezTo>
                    <a:pt x="186878" y="-9611"/>
                    <a:pt x="297082" y="61731"/>
                    <a:pt x="292415" y="159172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45;p35">
              <a:extLst>
                <a:ext uri="{FF2B5EF4-FFF2-40B4-BE49-F238E27FC236}">
                  <a16:creationId xmlns:a16="http://schemas.microsoft.com/office/drawing/2014/main" id="{5F88EE64-61A0-8D1D-A569-0C0387B3FED0}"/>
                </a:ext>
              </a:extLst>
            </p:cNvPr>
            <p:cNvSpPr/>
            <p:nvPr/>
          </p:nvSpPr>
          <p:spPr>
            <a:xfrm>
              <a:off x="7112853" y="2741759"/>
              <a:ext cx="246723" cy="316634"/>
            </a:xfrm>
            <a:custGeom>
              <a:avLst/>
              <a:gdLst/>
              <a:ahLst/>
              <a:cxnLst/>
              <a:rect l="l" t="t" r="r" b="b"/>
              <a:pathLst>
                <a:path w="203064" h="260604" extrusionOk="0">
                  <a:moveTo>
                    <a:pt x="13000" y="32195"/>
                  </a:moveTo>
                  <a:lnTo>
                    <a:pt x="46" y="197548"/>
                  </a:lnTo>
                  <a:cubicBezTo>
                    <a:pt x="-1764" y="218504"/>
                    <a:pt x="50623" y="260604"/>
                    <a:pt x="101487" y="260604"/>
                  </a:cubicBezTo>
                  <a:cubicBezTo>
                    <a:pt x="192927" y="260604"/>
                    <a:pt x="204547" y="204406"/>
                    <a:pt x="202928" y="184690"/>
                  </a:cubicBezTo>
                  <a:lnTo>
                    <a:pt x="182830" y="0"/>
                  </a:lnTo>
                  <a:lnTo>
                    <a:pt x="13000" y="32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46;p35">
              <a:extLst>
                <a:ext uri="{FF2B5EF4-FFF2-40B4-BE49-F238E27FC236}">
                  <a16:creationId xmlns:a16="http://schemas.microsoft.com/office/drawing/2014/main" id="{74C41428-DA4B-C9A5-A1DF-B49031BC5613}"/>
                </a:ext>
              </a:extLst>
            </p:cNvPr>
            <p:cNvSpPr/>
            <p:nvPr/>
          </p:nvSpPr>
          <p:spPr>
            <a:xfrm>
              <a:off x="7065267" y="2634798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3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47;p35">
              <a:extLst>
                <a:ext uri="{FF2B5EF4-FFF2-40B4-BE49-F238E27FC236}">
                  <a16:creationId xmlns:a16="http://schemas.microsoft.com/office/drawing/2014/main" id="{A3934677-E3EA-4ECB-C180-FE9912692EDD}"/>
                </a:ext>
              </a:extLst>
            </p:cNvPr>
            <p:cNvSpPr/>
            <p:nvPr/>
          </p:nvSpPr>
          <p:spPr>
            <a:xfrm>
              <a:off x="7162512" y="2633064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4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48;p35">
              <a:extLst>
                <a:ext uri="{FF2B5EF4-FFF2-40B4-BE49-F238E27FC236}">
                  <a16:creationId xmlns:a16="http://schemas.microsoft.com/office/drawing/2014/main" id="{3C9369F0-1DCC-F749-D7FC-48F8EFF630DA}"/>
                </a:ext>
              </a:extLst>
            </p:cNvPr>
            <p:cNvSpPr/>
            <p:nvPr/>
          </p:nvSpPr>
          <p:spPr>
            <a:xfrm>
              <a:off x="7078914" y="2748813"/>
              <a:ext cx="70825" cy="36783"/>
            </a:xfrm>
            <a:custGeom>
              <a:avLst/>
              <a:gdLst/>
              <a:ahLst/>
              <a:cxnLst/>
              <a:rect l="l" t="t" r="r" b="b"/>
              <a:pathLst>
                <a:path w="58292" h="30274" extrusionOk="0">
                  <a:moveTo>
                    <a:pt x="58293" y="4000"/>
                  </a:moveTo>
                  <a:cubicBezTo>
                    <a:pt x="16287" y="14192"/>
                    <a:pt x="95" y="0"/>
                    <a:pt x="95" y="0"/>
                  </a:cubicBezTo>
                  <a:cubicBezTo>
                    <a:pt x="95" y="0"/>
                    <a:pt x="-2953" y="27337"/>
                    <a:pt x="25526" y="30099"/>
                  </a:cubicBezTo>
                  <a:cubicBezTo>
                    <a:pt x="54006" y="32766"/>
                    <a:pt x="58293" y="4096"/>
                    <a:pt x="58293" y="4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49;p35">
              <a:extLst>
                <a:ext uri="{FF2B5EF4-FFF2-40B4-BE49-F238E27FC236}">
                  <a16:creationId xmlns:a16="http://schemas.microsoft.com/office/drawing/2014/main" id="{72B94E86-CC0E-FAAC-A357-FBF572C1FD3F}"/>
                </a:ext>
              </a:extLst>
            </p:cNvPr>
            <p:cNvSpPr/>
            <p:nvPr/>
          </p:nvSpPr>
          <p:spPr>
            <a:xfrm>
              <a:off x="7095911" y="2648790"/>
              <a:ext cx="36686" cy="69929"/>
            </a:xfrm>
            <a:custGeom>
              <a:avLst/>
              <a:gdLst/>
              <a:ahLst/>
              <a:cxnLst/>
              <a:rect l="l" t="t" r="r" b="b"/>
              <a:pathLst>
                <a:path w="30194" h="57555" extrusionOk="0">
                  <a:moveTo>
                    <a:pt x="15145" y="0"/>
                  </a:moveTo>
                  <a:cubicBezTo>
                    <a:pt x="8953" y="14764"/>
                    <a:pt x="-6191" y="41815"/>
                    <a:pt x="2762" y="51530"/>
                  </a:cubicBezTo>
                  <a:cubicBezTo>
                    <a:pt x="11811" y="61246"/>
                    <a:pt x="30194" y="56293"/>
                    <a:pt x="30194" y="5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650;p35">
              <a:extLst>
                <a:ext uri="{FF2B5EF4-FFF2-40B4-BE49-F238E27FC236}">
                  <a16:creationId xmlns:a16="http://schemas.microsoft.com/office/drawing/2014/main" id="{ED95E8C7-2AB4-068D-83D4-7C53323D4C9A}"/>
                </a:ext>
              </a:extLst>
            </p:cNvPr>
            <p:cNvSpPr/>
            <p:nvPr/>
          </p:nvSpPr>
          <p:spPr>
            <a:xfrm>
              <a:off x="7055209" y="2614494"/>
              <a:ext cx="38421" cy="6549"/>
            </a:xfrm>
            <a:custGeom>
              <a:avLst/>
              <a:gdLst/>
              <a:ahLst/>
              <a:cxnLst/>
              <a:rect l="l" t="t" r="r" b="b"/>
              <a:pathLst>
                <a:path w="31622" h="5390" extrusionOk="0">
                  <a:moveTo>
                    <a:pt x="0" y="5391"/>
                  </a:moveTo>
                  <a:cubicBezTo>
                    <a:pt x="0" y="5391"/>
                    <a:pt x="17335" y="-6611"/>
                    <a:pt x="31623" y="52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651;p35">
              <a:extLst>
                <a:ext uri="{FF2B5EF4-FFF2-40B4-BE49-F238E27FC236}">
                  <a16:creationId xmlns:a16="http://schemas.microsoft.com/office/drawing/2014/main" id="{5840CA9A-D5E1-A734-95AE-677146EF6DC9}"/>
                </a:ext>
              </a:extLst>
            </p:cNvPr>
            <p:cNvSpPr/>
            <p:nvPr/>
          </p:nvSpPr>
          <p:spPr>
            <a:xfrm>
              <a:off x="7148176" y="2613262"/>
              <a:ext cx="46985" cy="8014"/>
            </a:xfrm>
            <a:custGeom>
              <a:avLst/>
              <a:gdLst/>
              <a:ahLst/>
              <a:cxnLst/>
              <a:rect l="l" t="t" r="r" b="b"/>
              <a:pathLst>
                <a:path w="38671" h="6596" extrusionOk="0">
                  <a:moveTo>
                    <a:pt x="0" y="5834"/>
                  </a:moveTo>
                  <a:cubicBezTo>
                    <a:pt x="0" y="5834"/>
                    <a:pt x="29337" y="-7787"/>
                    <a:pt x="38671" y="65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652;p35">
              <a:extLst>
                <a:ext uri="{FF2B5EF4-FFF2-40B4-BE49-F238E27FC236}">
                  <a16:creationId xmlns:a16="http://schemas.microsoft.com/office/drawing/2014/main" id="{837743C2-32D3-CF26-C3F9-8D4EABBF8821}"/>
                </a:ext>
              </a:extLst>
            </p:cNvPr>
            <p:cNvSpPr/>
            <p:nvPr/>
          </p:nvSpPr>
          <p:spPr>
            <a:xfrm>
              <a:off x="7122853" y="2800385"/>
              <a:ext cx="141652" cy="49534"/>
            </a:xfrm>
            <a:custGeom>
              <a:avLst/>
              <a:gdLst/>
              <a:ahLst/>
              <a:cxnLst/>
              <a:rect l="l" t="t" r="r" b="b"/>
              <a:pathLst>
                <a:path w="116586" h="40769" extrusionOk="0">
                  <a:moveTo>
                    <a:pt x="0" y="39433"/>
                  </a:moveTo>
                  <a:cubicBezTo>
                    <a:pt x="0" y="39433"/>
                    <a:pt x="59531" y="52006"/>
                    <a:pt x="11658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653;p35">
              <a:extLst>
                <a:ext uri="{FF2B5EF4-FFF2-40B4-BE49-F238E27FC236}">
                  <a16:creationId xmlns:a16="http://schemas.microsoft.com/office/drawing/2014/main" id="{5B73A630-5F95-F435-2FD9-CC505912A244}"/>
                </a:ext>
              </a:extLst>
            </p:cNvPr>
            <p:cNvSpPr/>
            <p:nvPr/>
          </p:nvSpPr>
          <p:spPr>
            <a:xfrm>
              <a:off x="6983025" y="2432133"/>
              <a:ext cx="466048" cy="387903"/>
            </a:xfrm>
            <a:custGeom>
              <a:avLst/>
              <a:gdLst/>
              <a:ahLst/>
              <a:cxnLst/>
              <a:rect l="l" t="t" r="r" b="b"/>
              <a:pathLst>
                <a:path w="383579" h="319262" extrusionOk="0">
                  <a:moveTo>
                    <a:pt x="1835" y="152939"/>
                  </a:moveTo>
                  <a:cubicBezTo>
                    <a:pt x="3073" y="160274"/>
                    <a:pt x="172142" y="113030"/>
                    <a:pt x="204146" y="74644"/>
                  </a:cubicBezTo>
                  <a:cubicBezTo>
                    <a:pt x="228339" y="45688"/>
                    <a:pt x="247103" y="112649"/>
                    <a:pt x="246341" y="124364"/>
                  </a:cubicBezTo>
                  <a:cubicBezTo>
                    <a:pt x="243579" y="171037"/>
                    <a:pt x="291966" y="276002"/>
                    <a:pt x="296538" y="318008"/>
                  </a:cubicBezTo>
                  <a:cubicBezTo>
                    <a:pt x="322922" y="331343"/>
                    <a:pt x="390359" y="235235"/>
                    <a:pt x="383025" y="178466"/>
                  </a:cubicBezTo>
                  <a:cubicBezTo>
                    <a:pt x="375691" y="121602"/>
                    <a:pt x="330257" y="22256"/>
                    <a:pt x="292252" y="13970"/>
                  </a:cubicBezTo>
                  <a:cubicBezTo>
                    <a:pt x="254247" y="5683"/>
                    <a:pt x="256343" y="3873"/>
                    <a:pt x="173380" y="158"/>
                  </a:cubicBezTo>
                  <a:cubicBezTo>
                    <a:pt x="90417" y="-3556"/>
                    <a:pt x="-14834" y="58356"/>
                    <a:pt x="1739" y="152939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654;p35">
              <a:extLst>
                <a:ext uri="{FF2B5EF4-FFF2-40B4-BE49-F238E27FC236}">
                  <a16:creationId xmlns:a16="http://schemas.microsoft.com/office/drawing/2014/main" id="{EF037BA3-64E6-14C5-8A2F-7C70C6538DA6}"/>
                </a:ext>
              </a:extLst>
            </p:cNvPr>
            <p:cNvSpPr/>
            <p:nvPr/>
          </p:nvSpPr>
          <p:spPr>
            <a:xfrm>
              <a:off x="7259838" y="2635570"/>
              <a:ext cx="93007" cy="96245"/>
            </a:xfrm>
            <a:custGeom>
              <a:avLst/>
              <a:gdLst/>
              <a:ahLst/>
              <a:cxnLst/>
              <a:rect l="l" t="t" r="r" b="b"/>
              <a:pathLst>
                <a:path w="76549" h="79214" extrusionOk="0">
                  <a:moveTo>
                    <a:pt x="76518" y="41084"/>
                  </a:moveTo>
                  <a:cubicBezTo>
                    <a:pt x="75661" y="62991"/>
                    <a:pt x="57849" y="80041"/>
                    <a:pt x="36798" y="79184"/>
                  </a:cubicBezTo>
                  <a:cubicBezTo>
                    <a:pt x="15653" y="78422"/>
                    <a:pt x="-825" y="60038"/>
                    <a:pt x="32" y="38131"/>
                  </a:cubicBezTo>
                  <a:cubicBezTo>
                    <a:pt x="889" y="16224"/>
                    <a:pt x="18701" y="-826"/>
                    <a:pt x="39751" y="31"/>
                  </a:cubicBezTo>
                  <a:cubicBezTo>
                    <a:pt x="60802" y="888"/>
                    <a:pt x="77375" y="19176"/>
                    <a:pt x="76518" y="41084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55;p35">
              <a:extLst>
                <a:ext uri="{FF2B5EF4-FFF2-40B4-BE49-F238E27FC236}">
                  <a16:creationId xmlns:a16="http://schemas.microsoft.com/office/drawing/2014/main" id="{483DECDC-FE61-3EE2-E3DD-5884CB41D8D6}"/>
                </a:ext>
              </a:extLst>
            </p:cNvPr>
            <p:cNvSpPr/>
            <p:nvPr/>
          </p:nvSpPr>
          <p:spPr>
            <a:xfrm>
              <a:off x="7283465" y="2662553"/>
              <a:ext cx="50689" cy="18283"/>
            </a:xfrm>
            <a:custGeom>
              <a:avLst/>
              <a:gdLst/>
              <a:ahLst/>
              <a:cxnLst/>
              <a:rect l="l" t="t" r="r" b="b"/>
              <a:pathLst>
                <a:path w="41719" h="15048" extrusionOk="0">
                  <a:moveTo>
                    <a:pt x="0" y="4285"/>
                  </a:moveTo>
                  <a:cubicBezTo>
                    <a:pt x="0" y="4285"/>
                    <a:pt x="34957" y="-10574"/>
                    <a:pt x="41720" y="150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56;p35">
              <a:extLst>
                <a:ext uri="{FF2B5EF4-FFF2-40B4-BE49-F238E27FC236}">
                  <a16:creationId xmlns:a16="http://schemas.microsoft.com/office/drawing/2014/main" id="{FEF30DB2-18E5-B389-0FC4-688A386044B4}"/>
                </a:ext>
              </a:extLst>
            </p:cNvPr>
            <p:cNvSpPr/>
            <p:nvPr/>
          </p:nvSpPr>
          <p:spPr>
            <a:xfrm>
              <a:off x="7298034" y="2664400"/>
              <a:ext cx="13655" cy="22220"/>
            </a:xfrm>
            <a:custGeom>
              <a:avLst/>
              <a:gdLst/>
              <a:ahLst/>
              <a:cxnLst/>
              <a:rect l="l" t="t" r="r" b="b"/>
              <a:pathLst>
                <a:path w="11239" h="18288" extrusionOk="0">
                  <a:moveTo>
                    <a:pt x="0" y="18288"/>
                  </a:moveTo>
                  <a:lnTo>
                    <a:pt x="1123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657;p35">
              <a:extLst>
                <a:ext uri="{FF2B5EF4-FFF2-40B4-BE49-F238E27FC236}">
                  <a16:creationId xmlns:a16="http://schemas.microsoft.com/office/drawing/2014/main" id="{BE8C7CE3-E5FD-C09A-65BB-EE21988D2E16}"/>
                </a:ext>
              </a:extLst>
            </p:cNvPr>
            <p:cNvSpPr/>
            <p:nvPr/>
          </p:nvSpPr>
          <p:spPr>
            <a:xfrm>
              <a:off x="6783591" y="3940412"/>
              <a:ext cx="881852" cy="255992"/>
            </a:xfrm>
            <a:custGeom>
              <a:avLst/>
              <a:gdLst/>
              <a:ahLst/>
              <a:cxnLst/>
              <a:rect l="l" t="t" r="r" b="b"/>
              <a:pathLst>
                <a:path w="725804" h="210693" extrusionOk="0">
                  <a:moveTo>
                    <a:pt x="0" y="95"/>
                  </a:moveTo>
                  <a:cubicBezTo>
                    <a:pt x="40767" y="5620"/>
                    <a:pt x="725805" y="95"/>
                    <a:pt x="725805" y="95"/>
                  </a:cubicBezTo>
                  <a:lnTo>
                    <a:pt x="371189" y="210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58;p35">
              <a:extLst>
                <a:ext uri="{FF2B5EF4-FFF2-40B4-BE49-F238E27FC236}">
                  <a16:creationId xmlns:a16="http://schemas.microsoft.com/office/drawing/2014/main" id="{5E35BA03-70BB-987F-C710-C3A66DD8473C}"/>
                </a:ext>
              </a:extLst>
            </p:cNvPr>
            <p:cNvSpPr/>
            <p:nvPr/>
          </p:nvSpPr>
          <p:spPr>
            <a:xfrm>
              <a:off x="6841869" y="3343398"/>
              <a:ext cx="40852" cy="100336"/>
            </a:xfrm>
            <a:custGeom>
              <a:avLst/>
              <a:gdLst/>
              <a:ahLst/>
              <a:cxnLst/>
              <a:rect l="l" t="t" r="r" b="b"/>
              <a:pathLst>
                <a:path w="33623" h="82581" extrusionOk="0">
                  <a:moveTo>
                    <a:pt x="33623" y="0"/>
                  </a:moveTo>
                  <a:lnTo>
                    <a:pt x="0" y="825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659;p35">
              <a:extLst>
                <a:ext uri="{FF2B5EF4-FFF2-40B4-BE49-F238E27FC236}">
                  <a16:creationId xmlns:a16="http://schemas.microsoft.com/office/drawing/2014/main" id="{6EB37187-4B9F-B4E9-3D9F-70B364838C1E}"/>
                </a:ext>
              </a:extLst>
            </p:cNvPr>
            <p:cNvSpPr/>
            <p:nvPr/>
          </p:nvSpPr>
          <p:spPr>
            <a:xfrm>
              <a:off x="7199171" y="3365947"/>
              <a:ext cx="103692" cy="275202"/>
            </a:xfrm>
            <a:custGeom>
              <a:avLst/>
              <a:gdLst/>
              <a:ahLst/>
              <a:cxnLst/>
              <a:rect l="l" t="t" r="r" b="b"/>
              <a:pathLst>
                <a:path w="85343" h="226504" extrusionOk="0">
                  <a:moveTo>
                    <a:pt x="38671" y="0"/>
                  </a:moveTo>
                  <a:lnTo>
                    <a:pt x="0" y="127159"/>
                  </a:lnTo>
                  <a:lnTo>
                    <a:pt x="85344" y="2265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660;p35">
              <a:extLst>
                <a:ext uri="{FF2B5EF4-FFF2-40B4-BE49-F238E27FC236}">
                  <a16:creationId xmlns:a16="http://schemas.microsoft.com/office/drawing/2014/main" id="{E0B430FA-5605-8201-274C-C8007103B640}"/>
                </a:ext>
              </a:extLst>
            </p:cNvPr>
            <p:cNvSpPr/>
            <p:nvPr/>
          </p:nvSpPr>
          <p:spPr>
            <a:xfrm>
              <a:off x="7497152" y="3333801"/>
              <a:ext cx="96633" cy="181115"/>
            </a:xfrm>
            <a:custGeom>
              <a:avLst/>
              <a:gdLst/>
              <a:ahLst/>
              <a:cxnLst/>
              <a:rect l="l" t="t" r="r" b="b"/>
              <a:pathLst>
                <a:path w="79533" h="149066" extrusionOk="0">
                  <a:moveTo>
                    <a:pt x="0" y="0"/>
                  </a:moveTo>
                  <a:lnTo>
                    <a:pt x="42577" y="143066"/>
                  </a:lnTo>
                  <a:lnTo>
                    <a:pt x="79534" y="1490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661;p35">
              <a:extLst>
                <a:ext uri="{FF2B5EF4-FFF2-40B4-BE49-F238E27FC236}">
                  <a16:creationId xmlns:a16="http://schemas.microsoft.com/office/drawing/2014/main" id="{56E871FE-491A-C598-FDC5-2A64898EE92B}"/>
                </a:ext>
              </a:extLst>
            </p:cNvPr>
            <p:cNvSpPr/>
            <p:nvPr/>
          </p:nvSpPr>
          <p:spPr>
            <a:xfrm>
              <a:off x="7064806" y="2999736"/>
              <a:ext cx="304134" cy="113308"/>
            </a:xfrm>
            <a:custGeom>
              <a:avLst/>
              <a:gdLst/>
              <a:ahLst/>
              <a:cxnLst/>
              <a:rect l="l" t="t" r="r" b="b"/>
              <a:pathLst>
                <a:path w="250316" h="93258" extrusionOk="0">
                  <a:moveTo>
                    <a:pt x="0" y="0"/>
                  </a:moveTo>
                  <a:cubicBezTo>
                    <a:pt x="0" y="0"/>
                    <a:pt x="40767" y="159163"/>
                    <a:pt x="250317" y="616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662;p35">
              <a:extLst>
                <a:ext uri="{FF2B5EF4-FFF2-40B4-BE49-F238E27FC236}">
                  <a16:creationId xmlns:a16="http://schemas.microsoft.com/office/drawing/2014/main" id="{9723DF4A-CCFC-9BA1-ABF6-67512B1E244C}"/>
                </a:ext>
              </a:extLst>
            </p:cNvPr>
            <p:cNvSpPr/>
            <p:nvPr/>
          </p:nvSpPr>
          <p:spPr>
            <a:xfrm>
              <a:off x="7532650" y="3382020"/>
              <a:ext cx="255182" cy="63874"/>
            </a:xfrm>
            <a:custGeom>
              <a:avLst/>
              <a:gdLst/>
              <a:ahLst/>
              <a:cxnLst/>
              <a:rect l="l" t="t" r="r" b="b"/>
              <a:pathLst>
                <a:path w="210026" h="52571" extrusionOk="0">
                  <a:moveTo>
                    <a:pt x="210026" y="0"/>
                  </a:moveTo>
                  <a:cubicBezTo>
                    <a:pt x="210026" y="0"/>
                    <a:pt x="182880" y="64008"/>
                    <a:pt x="0" y="507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663;p35">
              <a:extLst>
                <a:ext uri="{FF2B5EF4-FFF2-40B4-BE49-F238E27FC236}">
                  <a16:creationId xmlns:a16="http://schemas.microsoft.com/office/drawing/2014/main" id="{0E0231B0-0B68-4304-1DD5-B3E1963E2441}"/>
                </a:ext>
              </a:extLst>
            </p:cNvPr>
            <p:cNvSpPr/>
            <p:nvPr/>
          </p:nvSpPr>
          <p:spPr>
            <a:xfrm>
              <a:off x="6996006" y="3738715"/>
              <a:ext cx="1199713" cy="710028"/>
            </a:xfrm>
            <a:custGeom>
              <a:avLst/>
              <a:gdLst/>
              <a:ahLst/>
              <a:cxnLst/>
              <a:rect l="l" t="t" r="r" b="b"/>
              <a:pathLst>
                <a:path w="987418" h="584385" extrusionOk="0">
                  <a:moveTo>
                    <a:pt x="698659" y="9933"/>
                  </a:moveTo>
                  <a:cubicBezTo>
                    <a:pt x="517303" y="63368"/>
                    <a:pt x="0" y="373693"/>
                    <a:pt x="0" y="373693"/>
                  </a:cubicBezTo>
                  <a:cubicBezTo>
                    <a:pt x="0" y="373693"/>
                    <a:pt x="286" y="548096"/>
                    <a:pt x="142304" y="584386"/>
                  </a:cubicBezTo>
                  <a:cubicBezTo>
                    <a:pt x="438912" y="494565"/>
                    <a:pt x="804101" y="466657"/>
                    <a:pt x="948404" y="330259"/>
                  </a:cubicBezTo>
                  <a:cubicBezTo>
                    <a:pt x="1058323" y="226246"/>
                    <a:pt x="923639" y="-56266"/>
                    <a:pt x="698659" y="9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664;p35">
              <a:extLst>
                <a:ext uri="{FF2B5EF4-FFF2-40B4-BE49-F238E27FC236}">
                  <a16:creationId xmlns:a16="http://schemas.microsoft.com/office/drawing/2014/main" id="{B0F269D6-3961-D425-16A9-72822CE3A95E}"/>
                </a:ext>
              </a:extLst>
            </p:cNvPr>
            <p:cNvSpPr/>
            <p:nvPr/>
          </p:nvSpPr>
          <p:spPr>
            <a:xfrm>
              <a:off x="7265542" y="3936134"/>
              <a:ext cx="522514" cy="241757"/>
            </a:xfrm>
            <a:custGeom>
              <a:avLst/>
              <a:gdLst/>
              <a:ahLst/>
              <a:cxnLst/>
              <a:rect l="l" t="t" r="r" b="b"/>
              <a:pathLst>
                <a:path w="430053" h="198977" extrusionOk="0">
                  <a:moveTo>
                    <a:pt x="0" y="198977"/>
                  </a:moveTo>
                  <a:cubicBezTo>
                    <a:pt x="0" y="198977"/>
                    <a:pt x="290798" y="50006"/>
                    <a:pt x="43005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665;p35">
              <a:extLst>
                <a:ext uri="{FF2B5EF4-FFF2-40B4-BE49-F238E27FC236}">
                  <a16:creationId xmlns:a16="http://schemas.microsoft.com/office/drawing/2014/main" id="{89A46698-A6ED-3A00-04BD-D1EB95A3C4D0}"/>
                </a:ext>
              </a:extLst>
            </p:cNvPr>
            <p:cNvSpPr/>
            <p:nvPr/>
          </p:nvSpPr>
          <p:spPr>
            <a:xfrm>
              <a:off x="7220677" y="3794137"/>
              <a:ext cx="624356" cy="337465"/>
            </a:xfrm>
            <a:custGeom>
              <a:avLst/>
              <a:gdLst/>
              <a:ahLst/>
              <a:cxnLst/>
              <a:rect l="l" t="t" r="r" b="b"/>
              <a:pathLst>
                <a:path w="513873" h="277749" extrusionOk="0">
                  <a:moveTo>
                    <a:pt x="513874" y="0"/>
                  </a:moveTo>
                  <a:lnTo>
                    <a:pt x="495967" y="39529"/>
                  </a:lnTo>
                  <a:cubicBezTo>
                    <a:pt x="418814" y="50578"/>
                    <a:pt x="0" y="277749"/>
                    <a:pt x="0" y="2777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666;p35">
              <a:extLst>
                <a:ext uri="{FF2B5EF4-FFF2-40B4-BE49-F238E27FC236}">
                  <a16:creationId xmlns:a16="http://schemas.microsoft.com/office/drawing/2014/main" id="{CBF4BD33-E362-A5A6-7CB3-189F7ACFC80D}"/>
                </a:ext>
              </a:extLst>
            </p:cNvPr>
            <p:cNvSpPr/>
            <p:nvPr/>
          </p:nvSpPr>
          <p:spPr>
            <a:xfrm>
              <a:off x="7289594" y="3592588"/>
              <a:ext cx="555035" cy="371836"/>
            </a:xfrm>
            <a:custGeom>
              <a:avLst/>
              <a:gdLst/>
              <a:ahLst/>
              <a:cxnLst/>
              <a:rect l="l" t="t" r="r" b="b"/>
              <a:pathLst>
                <a:path w="456819" h="306038" extrusionOk="0">
                  <a:moveTo>
                    <a:pt x="0" y="173641"/>
                  </a:moveTo>
                  <a:cubicBezTo>
                    <a:pt x="0" y="173641"/>
                    <a:pt x="164592" y="49054"/>
                    <a:pt x="303752" y="0"/>
                  </a:cubicBezTo>
                  <a:cubicBezTo>
                    <a:pt x="352806" y="12478"/>
                    <a:pt x="456819" y="130302"/>
                    <a:pt x="456819" y="130302"/>
                  </a:cubicBezTo>
                  <a:lnTo>
                    <a:pt x="64294" y="306038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667;p35">
              <a:extLst>
                <a:ext uri="{FF2B5EF4-FFF2-40B4-BE49-F238E27FC236}">
                  <a16:creationId xmlns:a16="http://schemas.microsoft.com/office/drawing/2014/main" id="{1C25EB77-322B-FBFC-B1A5-D60D78986D87}"/>
                </a:ext>
              </a:extLst>
            </p:cNvPr>
            <p:cNvSpPr/>
            <p:nvPr/>
          </p:nvSpPr>
          <p:spPr>
            <a:xfrm>
              <a:off x="7074382" y="3774478"/>
              <a:ext cx="350910" cy="323650"/>
            </a:xfrm>
            <a:custGeom>
              <a:avLst/>
              <a:gdLst/>
              <a:ahLst/>
              <a:cxnLst/>
              <a:rect l="l" t="t" r="r" b="b"/>
              <a:pathLst>
                <a:path w="288815" h="266379" extrusionOk="0">
                  <a:moveTo>
                    <a:pt x="288815" y="135350"/>
                  </a:moveTo>
                  <a:cubicBezTo>
                    <a:pt x="288815" y="135350"/>
                    <a:pt x="202805" y="216979"/>
                    <a:pt x="139844" y="247745"/>
                  </a:cubicBezTo>
                  <a:cubicBezTo>
                    <a:pt x="111555" y="261556"/>
                    <a:pt x="64787" y="275654"/>
                    <a:pt x="59358" y="258413"/>
                  </a:cubicBezTo>
                  <a:cubicBezTo>
                    <a:pt x="56596" y="249555"/>
                    <a:pt x="63168" y="237934"/>
                    <a:pt x="63168" y="237934"/>
                  </a:cubicBezTo>
                  <a:cubicBezTo>
                    <a:pt x="63168" y="237934"/>
                    <a:pt x="27068" y="245078"/>
                    <a:pt x="22306" y="233458"/>
                  </a:cubicBezTo>
                  <a:cubicBezTo>
                    <a:pt x="16115" y="218504"/>
                    <a:pt x="31164" y="202311"/>
                    <a:pt x="31164" y="202311"/>
                  </a:cubicBezTo>
                  <a:cubicBezTo>
                    <a:pt x="31164" y="202311"/>
                    <a:pt x="2589" y="202883"/>
                    <a:pt x="398" y="194310"/>
                  </a:cubicBezTo>
                  <a:cubicBezTo>
                    <a:pt x="-3888" y="177737"/>
                    <a:pt x="27830" y="160782"/>
                    <a:pt x="27830" y="160782"/>
                  </a:cubicBezTo>
                  <a:cubicBezTo>
                    <a:pt x="27830" y="160782"/>
                    <a:pt x="4494" y="159639"/>
                    <a:pt x="4589" y="143923"/>
                  </a:cubicBezTo>
                  <a:cubicBezTo>
                    <a:pt x="4589" y="134684"/>
                    <a:pt x="126128" y="65532"/>
                    <a:pt x="126128" y="65532"/>
                  </a:cubicBezTo>
                  <a:cubicBezTo>
                    <a:pt x="126128" y="65532"/>
                    <a:pt x="48881" y="89154"/>
                    <a:pt x="54500" y="68866"/>
                  </a:cubicBezTo>
                  <a:cubicBezTo>
                    <a:pt x="62501" y="39910"/>
                    <a:pt x="122699" y="24193"/>
                    <a:pt x="162704" y="18479"/>
                  </a:cubicBezTo>
                  <a:cubicBezTo>
                    <a:pt x="203471" y="12668"/>
                    <a:pt x="247763" y="0"/>
                    <a:pt x="247763" y="0"/>
                  </a:cubicBezTo>
                  <a:lnTo>
                    <a:pt x="288815" y="13535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668;p35">
              <a:extLst>
                <a:ext uri="{FF2B5EF4-FFF2-40B4-BE49-F238E27FC236}">
                  <a16:creationId xmlns:a16="http://schemas.microsoft.com/office/drawing/2014/main" id="{CF7EAF63-5A5B-31F0-A9A6-8632ECB204AE}"/>
                </a:ext>
              </a:extLst>
            </p:cNvPr>
            <p:cNvSpPr/>
            <p:nvPr/>
          </p:nvSpPr>
          <p:spPr>
            <a:xfrm>
              <a:off x="7108169" y="3911503"/>
              <a:ext cx="112604" cy="58211"/>
            </a:xfrm>
            <a:custGeom>
              <a:avLst/>
              <a:gdLst/>
              <a:ahLst/>
              <a:cxnLst/>
              <a:rect l="l" t="t" r="r" b="b"/>
              <a:pathLst>
                <a:path w="92678" h="47910" extrusionOk="0">
                  <a:moveTo>
                    <a:pt x="0" y="47911"/>
                  </a:moveTo>
                  <a:lnTo>
                    <a:pt x="57055" y="26003"/>
                  </a:lnTo>
                  <a:lnTo>
                    <a:pt x="9267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669;p35">
              <a:extLst>
                <a:ext uri="{FF2B5EF4-FFF2-40B4-BE49-F238E27FC236}">
                  <a16:creationId xmlns:a16="http://schemas.microsoft.com/office/drawing/2014/main" id="{0AFF68D7-1F26-0A41-20E7-911D4BC181CC}"/>
                </a:ext>
              </a:extLst>
            </p:cNvPr>
            <p:cNvSpPr/>
            <p:nvPr/>
          </p:nvSpPr>
          <p:spPr>
            <a:xfrm>
              <a:off x="7112215" y="3962729"/>
              <a:ext cx="118737" cy="57400"/>
            </a:xfrm>
            <a:custGeom>
              <a:avLst/>
              <a:gdLst/>
              <a:ahLst/>
              <a:cxnLst/>
              <a:rect l="l" t="t" r="r" b="b"/>
              <a:pathLst>
                <a:path w="97726" h="47243" extrusionOk="0">
                  <a:moveTo>
                    <a:pt x="0" y="47244"/>
                  </a:moveTo>
                  <a:lnTo>
                    <a:pt x="41434" y="33147"/>
                  </a:lnTo>
                  <a:lnTo>
                    <a:pt x="977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670;p35">
              <a:extLst>
                <a:ext uri="{FF2B5EF4-FFF2-40B4-BE49-F238E27FC236}">
                  <a16:creationId xmlns:a16="http://schemas.microsoft.com/office/drawing/2014/main" id="{20E98C98-C023-9AC1-F3A7-75F935A93526}"/>
                </a:ext>
              </a:extLst>
            </p:cNvPr>
            <p:cNvSpPr/>
            <p:nvPr/>
          </p:nvSpPr>
          <p:spPr>
            <a:xfrm>
              <a:off x="7151067" y="4009329"/>
              <a:ext cx="96286" cy="54044"/>
            </a:xfrm>
            <a:custGeom>
              <a:avLst/>
              <a:gdLst/>
              <a:ahLst/>
              <a:cxnLst/>
              <a:rect l="l" t="t" r="r" b="b"/>
              <a:pathLst>
                <a:path w="79248" h="44481" extrusionOk="0">
                  <a:moveTo>
                    <a:pt x="0" y="44482"/>
                  </a:moveTo>
                  <a:lnTo>
                    <a:pt x="37529" y="28861"/>
                  </a:lnTo>
                  <a:lnTo>
                    <a:pt x="792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671;p35">
              <a:extLst>
                <a:ext uri="{FF2B5EF4-FFF2-40B4-BE49-F238E27FC236}">
                  <a16:creationId xmlns:a16="http://schemas.microsoft.com/office/drawing/2014/main" id="{7AA428D3-FF3B-A7F0-2207-07E124A9390C}"/>
                </a:ext>
              </a:extLst>
            </p:cNvPr>
            <p:cNvSpPr/>
            <p:nvPr/>
          </p:nvSpPr>
          <p:spPr>
            <a:xfrm>
              <a:off x="6451730" y="3342242"/>
              <a:ext cx="393814" cy="637462"/>
            </a:xfrm>
            <a:custGeom>
              <a:avLst/>
              <a:gdLst/>
              <a:ahLst/>
              <a:cxnLst/>
              <a:rect l="l" t="t" r="r" b="b"/>
              <a:pathLst>
                <a:path w="324127" h="524660" extrusionOk="0">
                  <a:moveTo>
                    <a:pt x="164783" y="0"/>
                  </a:moveTo>
                  <a:cubicBezTo>
                    <a:pt x="164783" y="0"/>
                    <a:pt x="348615" y="248317"/>
                    <a:pt x="321374" y="393383"/>
                  </a:cubicBezTo>
                  <a:cubicBezTo>
                    <a:pt x="338233" y="588740"/>
                    <a:pt x="70199" y="522827"/>
                    <a:pt x="60103" y="468916"/>
                  </a:cubicBezTo>
                  <a:lnTo>
                    <a:pt x="0" y="79820"/>
                  </a:lnTo>
                  <a:lnTo>
                    <a:pt x="164783" y="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672;p35">
              <a:extLst>
                <a:ext uri="{FF2B5EF4-FFF2-40B4-BE49-F238E27FC236}">
                  <a16:creationId xmlns:a16="http://schemas.microsoft.com/office/drawing/2014/main" id="{1F7B550B-C1DC-CFA1-41E0-48B6BEFFF237}"/>
                </a:ext>
              </a:extLst>
            </p:cNvPr>
            <p:cNvSpPr/>
            <p:nvPr/>
          </p:nvSpPr>
          <p:spPr>
            <a:xfrm>
              <a:off x="6235374" y="2930695"/>
              <a:ext cx="607016" cy="413051"/>
            </a:xfrm>
            <a:custGeom>
              <a:avLst/>
              <a:gdLst/>
              <a:ahLst/>
              <a:cxnLst/>
              <a:rect l="l" t="t" r="r" b="b"/>
              <a:pathLst>
                <a:path w="499602" h="339960" extrusionOk="0">
                  <a:moveTo>
                    <a:pt x="456160" y="333477"/>
                  </a:moveTo>
                  <a:lnTo>
                    <a:pt x="81447" y="339954"/>
                  </a:lnTo>
                  <a:cubicBezTo>
                    <a:pt x="59254" y="340335"/>
                    <a:pt x="40204" y="324238"/>
                    <a:pt x="36965" y="302235"/>
                  </a:cubicBezTo>
                  <a:lnTo>
                    <a:pt x="484" y="57157"/>
                  </a:lnTo>
                  <a:cubicBezTo>
                    <a:pt x="-3421" y="30772"/>
                    <a:pt x="16772" y="6960"/>
                    <a:pt x="43442" y="6484"/>
                  </a:cubicBezTo>
                  <a:lnTo>
                    <a:pt x="418156" y="7"/>
                  </a:lnTo>
                  <a:cubicBezTo>
                    <a:pt x="440349" y="-374"/>
                    <a:pt x="459399" y="15723"/>
                    <a:pt x="462638" y="37726"/>
                  </a:cubicBezTo>
                  <a:lnTo>
                    <a:pt x="499118" y="282804"/>
                  </a:lnTo>
                  <a:cubicBezTo>
                    <a:pt x="503023" y="309188"/>
                    <a:pt x="482830" y="333001"/>
                    <a:pt x="456160" y="33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673;p35">
              <a:extLst>
                <a:ext uri="{FF2B5EF4-FFF2-40B4-BE49-F238E27FC236}">
                  <a16:creationId xmlns:a16="http://schemas.microsoft.com/office/drawing/2014/main" id="{4EB92199-1981-9795-AE3E-0AAF6AA66501}"/>
                </a:ext>
              </a:extLst>
            </p:cNvPr>
            <p:cNvSpPr/>
            <p:nvPr/>
          </p:nvSpPr>
          <p:spPr>
            <a:xfrm>
              <a:off x="6642753" y="3333801"/>
              <a:ext cx="52888" cy="74876"/>
            </a:xfrm>
            <a:custGeom>
              <a:avLst/>
              <a:gdLst/>
              <a:ahLst/>
              <a:cxnLst/>
              <a:rect l="l" t="t" r="r" b="b"/>
              <a:pathLst>
                <a:path w="43529" h="61626" extrusionOk="0">
                  <a:moveTo>
                    <a:pt x="16097" y="61627"/>
                  </a:moveTo>
                  <a:lnTo>
                    <a:pt x="43529" y="2762"/>
                  </a:lnTo>
                  <a:lnTo>
                    <a:pt x="1333" y="0"/>
                  </a:lnTo>
                  <a:lnTo>
                    <a:pt x="0" y="36671"/>
                  </a:lnTo>
                  <a:lnTo>
                    <a:pt x="16097" y="61627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674;p35">
              <a:extLst>
                <a:ext uri="{FF2B5EF4-FFF2-40B4-BE49-F238E27FC236}">
                  <a16:creationId xmlns:a16="http://schemas.microsoft.com/office/drawing/2014/main" id="{AAC6D91C-753F-A201-9D8F-7A3991531A6D}"/>
                </a:ext>
              </a:extLst>
            </p:cNvPr>
            <p:cNvSpPr/>
            <p:nvPr/>
          </p:nvSpPr>
          <p:spPr>
            <a:xfrm>
              <a:off x="6658015" y="3382020"/>
              <a:ext cx="92351" cy="374498"/>
            </a:xfrm>
            <a:custGeom>
              <a:avLst/>
              <a:gdLst/>
              <a:ahLst/>
              <a:cxnLst/>
              <a:rect l="l" t="t" r="r" b="b"/>
              <a:pathLst>
                <a:path w="76009" h="308229" extrusionOk="0">
                  <a:moveTo>
                    <a:pt x="11716" y="0"/>
                  </a:moveTo>
                  <a:lnTo>
                    <a:pt x="0" y="31242"/>
                  </a:lnTo>
                  <a:cubicBezTo>
                    <a:pt x="0" y="31242"/>
                    <a:pt x="61341" y="261366"/>
                    <a:pt x="76009" y="3082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675;p35">
              <a:extLst>
                <a:ext uri="{FF2B5EF4-FFF2-40B4-BE49-F238E27FC236}">
                  <a16:creationId xmlns:a16="http://schemas.microsoft.com/office/drawing/2014/main" id="{55A0905F-2AA7-1B7B-D132-D68A739C2B5B}"/>
                </a:ext>
              </a:extLst>
            </p:cNvPr>
            <p:cNvSpPr/>
            <p:nvPr/>
          </p:nvSpPr>
          <p:spPr>
            <a:xfrm>
              <a:off x="7277221" y="4184051"/>
              <a:ext cx="387060" cy="274487"/>
            </a:xfrm>
            <a:custGeom>
              <a:avLst/>
              <a:gdLst/>
              <a:ahLst/>
              <a:cxnLst/>
              <a:rect l="l" t="t" r="r" b="b"/>
              <a:pathLst>
                <a:path w="318568" h="225915" extrusionOk="0">
                  <a:moveTo>
                    <a:pt x="95" y="147733"/>
                  </a:moveTo>
                  <a:cubicBezTo>
                    <a:pt x="95" y="147733"/>
                    <a:pt x="116014" y="235363"/>
                    <a:pt x="181928" y="225076"/>
                  </a:cubicBezTo>
                  <a:cubicBezTo>
                    <a:pt x="247936" y="214789"/>
                    <a:pt x="322326" y="209074"/>
                    <a:pt x="318421" y="173641"/>
                  </a:cubicBezTo>
                  <a:cubicBezTo>
                    <a:pt x="314611" y="138208"/>
                    <a:pt x="45244" y="0"/>
                    <a:pt x="45244" y="0"/>
                  </a:cubicBezTo>
                  <a:lnTo>
                    <a:pt x="0" y="1477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676;p35">
              <a:extLst>
                <a:ext uri="{FF2B5EF4-FFF2-40B4-BE49-F238E27FC236}">
                  <a16:creationId xmlns:a16="http://schemas.microsoft.com/office/drawing/2014/main" id="{9C0F7A28-F232-CEA9-B080-CF7895510118}"/>
                </a:ext>
              </a:extLst>
            </p:cNvPr>
            <p:cNvSpPr/>
            <p:nvPr/>
          </p:nvSpPr>
          <p:spPr>
            <a:xfrm>
              <a:off x="6191300" y="3804170"/>
              <a:ext cx="1216083" cy="630169"/>
            </a:xfrm>
            <a:custGeom>
              <a:avLst/>
              <a:gdLst/>
              <a:ahLst/>
              <a:cxnLst/>
              <a:rect l="l" t="t" r="r" b="b"/>
              <a:pathLst>
                <a:path w="1000891" h="518658" extrusionOk="0">
                  <a:moveTo>
                    <a:pt x="267771" y="4499"/>
                  </a:moveTo>
                  <a:cubicBezTo>
                    <a:pt x="453699" y="38979"/>
                    <a:pt x="1000149" y="294440"/>
                    <a:pt x="1000149" y="294440"/>
                  </a:cubicBezTo>
                  <a:cubicBezTo>
                    <a:pt x="1000149" y="294440"/>
                    <a:pt x="1017865" y="467890"/>
                    <a:pt x="880324" y="518658"/>
                  </a:cubicBezTo>
                  <a:cubicBezTo>
                    <a:pt x="576000" y="459794"/>
                    <a:pt x="207097" y="448649"/>
                    <a:pt x="49554" y="327777"/>
                  </a:cubicBezTo>
                  <a:cubicBezTo>
                    <a:pt x="-70461" y="235670"/>
                    <a:pt x="37266" y="-38269"/>
                    <a:pt x="267771" y="4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677;p35">
              <a:extLst>
                <a:ext uri="{FF2B5EF4-FFF2-40B4-BE49-F238E27FC236}">
                  <a16:creationId xmlns:a16="http://schemas.microsoft.com/office/drawing/2014/main" id="{B73330BF-2514-CEE6-E3E8-5BF55D04E5D4}"/>
                </a:ext>
              </a:extLst>
            </p:cNvPr>
            <p:cNvSpPr/>
            <p:nvPr/>
          </p:nvSpPr>
          <p:spPr>
            <a:xfrm>
              <a:off x="6938537" y="3961689"/>
              <a:ext cx="469659" cy="261778"/>
            </a:xfrm>
            <a:custGeom>
              <a:avLst/>
              <a:gdLst/>
              <a:ahLst/>
              <a:cxnLst/>
              <a:rect l="l" t="t" r="r" b="b"/>
              <a:pathLst>
                <a:path w="386551" h="215455" extrusionOk="0">
                  <a:moveTo>
                    <a:pt x="0" y="0"/>
                  </a:moveTo>
                  <a:lnTo>
                    <a:pt x="384524" y="164782"/>
                  </a:lnTo>
                  <a:cubicBezTo>
                    <a:pt x="384524" y="164782"/>
                    <a:pt x="388525" y="202501"/>
                    <a:pt x="385286" y="2154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678;p35">
              <a:extLst>
                <a:ext uri="{FF2B5EF4-FFF2-40B4-BE49-F238E27FC236}">
                  <a16:creationId xmlns:a16="http://schemas.microsoft.com/office/drawing/2014/main" id="{9BFB31EC-16A4-160B-27B5-417D5B086A4B}"/>
                </a:ext>
              </a:extLst>
            </p:cNvPr>
            <p:cNvSpPr/>
            <p:nvPr/>
          </p:nvSpPr>
          <p:spPr>
            <a:xfrm>
              <a:off x="6613498" y="3883058"/>
              <a:ext cx="656310" cy="527839"/>
            </a:xfrm>
            <a:custGeom>
              <a:avLst/>
              <a:gdLst/>
              <a:ahLst/>
              <a:cxnLst/>
              <a:rect l="l" t="t" r="r" b="b"/>
              <a:pathLst>
                <a:path w="540173" h="434435" extrusionOk="0">
                  <a:moveTo>
                    <a:pt x="0" y="0"/>
                  </a:moveTo>
                  <a:lnTo>
                    <a:pt x="479869" y="196882"/>
                  </a:lnTo>
                  <a:cubicBezTo>
                    <a:pt x="534067" y="219075"/>
                    <a:pt x="556641" y="284131"/>
                    <a:pt x="527113" y="334709"/>
                  </a:cubicBezTo>
                  <a:cubicBezTo>
                    <a:pt x="503301" y="375475"/>
                    <a:pt x="468535" y="417005"/>
                    <a:pt x="420719" y="434435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679;p35">
              <a:extLst>
                <a:ext uri="{FF2B5EF4-FFF2-40B4-BE49-F238E27FC236}">
                  <a16:creationId xmlns:a16="http://schemas.microsoft.com/office/drawing/2014/main" id="{17B4C044-8001-1A3D-FBD9-DFE484F52D93}"/>
                </a:ext>
              </a:extLst>
            </p:cNvPr>
            <p:cNvSpPr/>
            <p:nvPr/>
          </p:nvSpPr>
          <p:spPr>
            <a:xfrm>
              <a:off x="6401407" y="3199606"/>
              <a:ext cx="246530" cy="244277"/>
            </a:xfrm>
            <a:custGeom>
              <a:avLst/>
              <a:gdLst/>
              <a:ahLst/>
              <a:cxnLst/>
              <a:rect l="l" t="t" r="r" b="b"/>
              <a:pathLst>
                <a:path w="202905" h="201051" extrusionOk="0">
                  <a:moveTo>
                    <a:pt x="200710" y="104349"/>
                  </a:moveTo>
                  <a:cubicBezTo>
                    <a:pt x="192614" y="74059"/>
                    <a:pt x="189090" y="49485"/>
                    <a:pt x="179945" y="18814"/>
                  </a:cubicBezTo>
                  <a:cubicBezTo>
                    <a:pt x="173373" y="-3093"/>
                    <a:pt x="143179" y="-1950"/>
                    <a:pt x="140893" y="2907"/>
                  </a:cubicBezTo>
                  <a:cubicBezTo>
                    <a:pt x="138702" y="7765"/>
                    <a:pt x="160133" y="93109"/>
                    <a:pt x="155943" y="95490"/>
                  </a:cubicBezTo>
                  <a:cubicBezTo>
                    <a:pt x="151847" y="97967"/>
                    <a:pt x="149370" y="95967"/>
                    <a:pt x="144798" y="93204"/>
                  </a:cubicBezTo>
                  <a:cubicBezTo>
                    <a:pt x="138036" y="74535"/>
                    <a:pt x="130892" y="56343"/>
                    <a:pt x="122891" y="22815"/>
                  </a:cubicBezTo>
                  <a:cubicBezTo>
                    <a:pt x="117366" y="-141"/>
                    <a:pt x="82219" y="-8237"/>
                    <a:pt x="85648" y="12432"/>
                  </a:cubicBezTo>
                  <a:cubicBezTo>
                    <a:pt x="89172" y="33864"/>
                    <a:pt x="102793" y="65582"/>
                    <a:pt x="110794" y="102444"/>
                  </a:cubicBezTo>
                  <a:cubicBezTo>
                    <a:pt x="111175" y="104253"/>
                    <a:pt x="105460" y="108825"/>
                    <a:pt x="102126" y="106254"/>
                  </a:cubicBezTo>
                  <a:cubicBezTo>
                    <a:pt x="98793" y="103777"/>
                    <a:pt x="82028" y="69773"/>
                    <a:pt x="72503" y="36531"/>
                  </a:cubicBezTo>
                  <a:cubicBezTo>
                    <a:pt x="67455" y="19005"/>
                    <a:pt x="33261" y="15766"/>
                    <a:pt x="34499" y="24815"/>
                  </a:cubicBezTo>
                  <a:cubicBezTo>
                    <a:pt x="36975" y="42055"/>
                    <a:pt x="47262" y="68916"/>
                    <a:pt x="56597" y="110064"/>
                  </a:cubicBezTo>
                  <a:cubicBezTo>
                    <a:pt x="57549" y="114159"/>
                    <a:pt x="47262" y="117303"/>
                    <a:pt x="44405" y="107016"/>
                  </a:cubicBezTo>
                  <a:cubicBezTo>
                    <a:pt x="41738" y="97491"/>
                    <a:pt x="36594" y="89490"/>
                    <a:pt x="31736" y="66344"/>
                  </a:cubicBezTo>
                  <a:cubicBezTo>
                    <a:pt x="28689" y="51485"/>
                    <a:pt x="-839" y="54533"/>
                    <a:pt x="18" y="62248"/>
                  </a:cubicBezTo>
                  <a:cubicBezTo>
                    <a:pt x="4114" y="100539"/>
                    <a:pt x="41643" y="195122"/>
                    <a:pt x="42119" y="200361"/>
                  </a:cubicBezTo>
                  <a:cubicBezTo>
                    <a:pt x="42500" y="205599"/>
                    <a:pt x="195376" y="179882"/>
                    <a:pt x="199472" y="162927"/>
                  </a:cubicBezTo>
                  <a:cubicBezTo>
                    <a:pt x="205187" y="138639"/>
                    <a:pt x="202424" y="110826"/>
                    <a:pt x="200710" y="104349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680;p35">
            <a:extLst>
              <a:ext uri="{FF2B5EF4-FFF2-40B4-BE49-F238E27FC236}">
                <a16:creationId xmlns:a16="http://schemas.microsoft.com/office/drawing/2014/main" id="{C8DD8536-9BC7-C3F9-B8CA-C70D96DD8DEA}"/>
              </a:ext>
            </a:extLst>
          </p:cNvPr>
          <p:cNvGrpSpPr/>
          <p:nvPr/>
        </p:nvGrpSpPr>
        <p:grpSpPr>
          <a:xfrm>
            <a:off x="7326045" y="1190269"/>
            <a:ext cx="765168" cy="765168"/>
            <a:chOff x="7812020" y="539519"/>
            <a:chExt cx="765168" cy="765168"/>
          </a:xfrm>
        </p:grpSpPr>
        <p:grpSp>
          <p:nvGrpSpPr>
            <p:cNvPr id="57" name="Google Shape;681;p35">
              <a:extLst>
                <a:ext uri="{FF2B5EF4-FFF2-40B4-BE49-F238E27FC236}">
                  <a16:creationId xmlns:a16="http://schemas.microsoft.com/office/drawing/2014/main" id="{57CFFFDB-138B-2D6D-B78E-43B5669BA984}"/>
                </a:ext>
              </a:extLst>
            </p:cNvPr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59" name="Google Shape;682;p35">
                <a:extLst>
                  <a:ext uri="{FF2B5EF4-FFF2-40B4-BE49-F238E27FC236}">
                    <a16:creationId xmlns:a16="http://schemas.microsoft.com/office/drawing/2014/main" id="{ED6B3DA2-4628-D266-3AC5-007C8D9B01B1}"/>
                  </a:ext>
                </a:extLst>
              </p:cNvPr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83;p35">
                <a:extLst>
                  <a:ext uri="{FF2B5EF4-FFF2-40B4-BE49-F238E27FC236}">
                    <a16:creationId xmlns:a16="http://schemas.microsoft.com/office/drawing/2014/main" id="{B83AEBF9-6068-42A5-E510-84CDE1817F5F}"/>
                  </a:ext>
                </a:extLst>
              </p:cNvPr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1" name="Google Shape;684;p35">
                <a:extLst>
                  <a:ext uri="{FF2B5EF4-FFF2-40B4-BE49-F238E27FC236}">
                    <a16:creationId xmlns:a16="http://schemas.microsoft.com/office/drawing/2014/main" id="{64DA77E2-4909-6769-CD58-D52C10649727}"/>
                  </a:ext>
                </a:extLst>
              </p:cNvPr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62" name="Google Shape;685;p35">
                  <a:extLst>
                    <a:ext uri="{FF2B5EF4-FFF2-40B4-BE49-F238E27FC236}">
                      <a16:creationId xmlns:a16="http://schemas.microsoft.com/office/drawing/2014/main" id="{587649CC-D37D-AE8D-1188-B0BB2C34F257}"/>
                    </a:ext>
                  </a:extLst>
                </p:cNvPr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86;p35">
                  <a:extLst>
                    <a:ext uri="{FF2B5EF4-FFF2-40B4-BE49-F238E27FC236}">
                      <a16:creationId xmlns:a16="http://schemas.microsoft.com/office/drawing/2014/main" id="{3602A94C-1521-34DD-0BCC-1F10006B0FC5}"/>
                    </a:ext>
                  </a:extLst>
                </p:cNvPr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687;p35">
                  <a:extLst>
                    <a:ext uri="{FF2B5EF4-FFF2-40B4-BE49-F238E27FC236}">
                      <a16:creationId xmlns:a16="http://schemas.microsoft.com/office/drawing/2014/main" id="{510BE93E-ED04-12C8-98D9-F3DEAB053713}"/>
                    </a:ext>
                  </a:extLst>
                </p:cNvPr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688;p35">
                  <a:extLst>
                    <a:ext uri="{FF2B5EF4-FFF2-40B4-BE49-F238E27FC236}">
                      <a16:creationId xmlns:a16="http://schemas.microsoft.com/office/drawing/2014/main" id="{381C4BA6-8EC3-08F3-5710-5DDBF6E27E42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689;p35">
                  <a:extLst>
                    <a:ext uri="{FF2B5EF4-FFF2-40B4-BE49-F238E27FC236}">
                      <a16:creationId xmlns:a16="http://schemas.microsoft.com/office/drawing/2014/main" id="{178E5948-8AA6-DA6A-F376-FF00857AD16E}"/>
                    </a:ext>
                  </a:extLst>
                </p:cNvPr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690;p35">
                  <a:extLst>
                    <a:ext uri="{FF2B5EF4-FFF2-40B4-BE49-F238E27FC236}">
                      <a16:creationId xmlns:a16="http://schemas.microsoft.com/office/drawing/2014/main" id="{7AE4BB5D-016A-89FC-66F3-902E948C0061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8" name="Google Shape;691;p35">
              <a:extLst>
                <a:ext uri="{FF2B5EF4-FFF2-40B4-BE49-F238E27FC236}">
                  <a16:creationId xmlns:a16="http://schemas.microsoft.com/office/drawing/2014/main" id="{CEF85289-F8C7-5C6D-CAAC-39CD2E931E63}"/>
                </a:ext>
              </a:extLst>
            </p:cNvPr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692;p35">
            <a:extLst>
              <a:ext uri="{FF2B5EF4-FFF2-40B4-BE49-F238E27FC236}">
                <a16:creationId xmlns:a16="http://schemas.microsoft.com/office/drawing/2014/main" id="{3E7BD065-BF29-0F67-CE9A-CD3B3F9C199C}"/>
              </a:ext>
            </a:extLst>
          </p:cNvPr>
          <p:cNvGrpSpPr/>
          <p:nvPr/>
        </p:nvGrpSpPr>
        <p:grpSpPr>
          <a:xfrm>
            <a:off x="4947898" y="1162708"/>
            <a:ext cx="1819158" cy="1640245"/>
            <a:chOff x="4947898" y="1162708"/>
            <a:chExt cx="1819158" cy="1640245"/>
          </a:xfrm>
        </p:grpSpPr>
        <p:sp>
          <p:nvSpPr>
            <p:cNvPr id="581" name="Google Shape;693;p35">
              <a:extLst>
                <a:ext uri="{FF2B5EF4-FFF2-40B4-BE49-F238E27FC236}">
                  <a16:creationId xmlns:a16="http://schemas.microsoft.com/office/drawing/2014/main" id="{56EBCA8B-5D38-D1DF-352D-6964D4D9B6D9}"/>
                </a:ext>
              </a:extLst>
            </p:cNvPr>
            <p:cNvSpPr/>
            <p:nvPr/>
          </p:nvSpPr>
          <p:spPr>
            <a:xfrm flipH="1">
              <a:off x="4947898" y="1334988"/>
              <a:ext cx="1768036" cy="1467965"/>
            </a:xfrm>
            <a:custGeom>
              <a:avLst/>
              <a:gdLst/>
              <a:ahLst/>
              <a:cxnLst/>
              <a:rect l="l" t="t" r="r" b="b"/>
              <a:pathLst>
                <a:path w="1383981" h="1149092" extrusionOk="0">
                  <a:moveTo>
                    <a:pt x="1268432" y="0"/>
                  </a:moveTo>
                  <a:lnTo>
                    <a:pt x="251968" y="0"/>
                  </a:lnTo>
                  <a:cubicBezTo>
                    <a:pt x="188127" y="0"/>
                    <a:pt x="136367" y="51760"/>
                    <a:pt x="136367" y="115602"/>
                  </a:cubicBezTo>
                  <a:lnTo>
                    <a:pt x="136367" y="804370"/>
                  </a:lnTo>
                  <a:lnTo>
                    <a:pt x="1446" y="1121702"/>
                  </a:lnTo>
                  <a:cubicBezTo>
                    <a:pt x="-6365" y="1142063"/>
                    <a:pt x="19307" y="1158518"/>
                    <a:pt x="34512" y="1142896"/>
                  </a:cubicBezTo>
                  <a:lnTo>
                    <a:pt x="255301" y="915806"/>
                  </a:lnTo>
                  <a:lnTo>
                    <a:pt x="1268380" y="915806"/>
                  </a:lnTo>
                  <a:cubicBezTo>
                    <a:pt x="1332221" y="915806"/>
                    <a:pt x="1383981" y="864046"/>
                    <a:pt x="1383981" y="800204"/>
                  </a:cubicBezTo>
                  <a:lnTo>
                    <a:pt x="1383981" y="115602"/>
                  </a:lnTo>
                  <a:cubicBezTo>
                    <a:pt x="1383981" y="51760"/>
                    <a:pt x="1332221" y="0"/>
                    <a:pt x="1268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694;p35">
              <a:extLst>
                <a:ext uri="{FF2B5EF4-FFF2-40B4-BE49-F238E27FC236}">
                  <a16:creationId xmlns:a16="http://schemas.microsoft.com/office/drawing/2014/main" id="{23AB2024-C548-4957-002F-E7245C431278}"/>
                </a:ext>
              </a:extLst>
            </p:cNvPr>
            <p:cNvSpPr/>
            <p:nvPr/>
          </p:nvSpPr>
          <p:spPr>
            <a:xfrm flipH="1">
              <a:off x="5465196" y="1184952"/>
              <a:ext cx="540862" cy="485327"/>
            </a:xfrm>
            <a:custGeom>
              <a:avLst/>
              <a:gdLst/>
              <a:ahLst/>
              <a:cxnLst/>
              <a:rect l="l" t="t" r="r" b="b"/>
              <a:pathLst>
                <a:path w="423375" h="379904" extrusionOk="0">
                  <a:moveTo>
                    <a:pt x="388978" y="246766"/>
                  </a:moveTo>
                  <a:cubicBezTo>
                    <a:pt x="338415" y="237705"/>
                    <a:pt x="327011" y="269469"/>
                    <a:pt x="336645" y="161002"/>
                  </a:cubicBezTo>
                  <a:cubicBezTo>
                    <a:pt x="343102" y="88360"/>
                    <a:pt x="311910" y="58522"/>
                    <a:pt x="287956" y="67739"/>
                  </a:cubicBezTo>
                  <a:cubicBezTo>
                    <a:pt x="252026" y="81643"/>
                    <a:pt x="244736" y="96015"/>
                    <a:pt x="246454" y="79247"/>
                  </a:cubicBezTo>
                  <a:cubicBezTo>
                    <a:pt x="255307" y="-6152"/>
                    <a:pt x="85289" y="-23961"/>
                    <a:pt x="52431" y="32798"/>
                  </a:cubicBezTo>
                  <a:cubicBezTo>
                    <a:pt x="42537" y="49930"/>
                    <a:pt x="-736" y="92474"/>
                    <a:pt x="42954" y="189485"/>
                  </a:cubicBezTo>
                  <a:cubicBezTo>
                    <a:pt x="47692" y="200004"/>
                    <a:pt x="18844" y="218490"/>
                    <a:pt x="12803" y="228436"/>
                  </a:cubicBezTo>
                  <a:cubicBezTo>
                    <a:pt x="-5527" y="258638"/>
                    <a:pt x="-5527" y="293840"/>
                    <a:pt x="21655" y="326645"/>
                  </a:cubicBezTo>
                  <a:cubicBezTo>
                    <a:pt x="62637" y="376063"/>
                    <a:pt x="63418" y="366690"/>
                    <a:pt x="187820" y="374865"/>
                  </a:cubicBezTo>
                  <a:cubicBezTo>
                    <a:pt x="260410" y="379656"/>
                    <a:pt x="370804" y="381582"/>
                    <a:pt x="403350" y="378198"/>
                  </a:cubicBezTo>
                  <a:cubicBezTo>
                    <a:pt x="440999" y="374292"/>
                    <a:pt x="419440" y="252181"/>
                    <a:pt x="388874" y="246714"/>
                  </a:cubicBezTo>
                  <a:close/>
                </a:path>
              </a:pathLst>
            </a:custGeom>
            <a:solidFill>
              <a:srgbClr val="8749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695;p35">
              <a:extLst>
                <a:ext uri="{FF2B5EF4-FFF2-40B4-BE49-F238E27FC236}">
                  <a16:creationId xmlns:a16="http://schemas.microsoft.com/office/drawing/2014/main" id="{FDD52347-837B-5BAD-0667-996704F0041E}"/>
                </a:ext>
              </a:extLst>
            </p:cNvPr>
            <p:cNvSpPr/>
            <p:nvPr/>
          </p:nvSpPr>
          <p:spPr>
            <a:xfrm flipH="1">
              <a:off x="5976993" y="1943550"/>
              <a:ext cx="415977" cy="473568"/>
            </a:xfrm>
            <a:custGeom>
              <a:avLst/>
              <a:gdLst/>
              <a:ahLst/>
              <a:cxnLst/>
              <a:rect l="l" t="t" r="r" b="b"/>
              <a:pathLst>
                <a:path w="325618" h="370699" extrusionOk="0">
                  <a:moveTo>
                    <a:pt x="1309" y="291021"/>
                  </a:moveTo>
                  <a:cubicBezTo>
                    <a:pt x="32344" y="230408"/>
                    <a:pt x="113942" y="63931"/>
                    <a:pt x="161641" y="1131"/>
                  </a:cubicBezTo>
                  <a:cubicBezTo>
                    <a:pt x="201269" y="-12616"/>
                    <a:pt x="325619" y="103455"/>
                    <a:pt x="325619" y="103455"/>
                  </a:cubicBezTo>
                  <a:lnTo>
                    <a:pt x="174087" y="343979"/>
                  </a:lnTo>
                  <a:cubicBezTo>
                    <a:pt x="117379" y="416413"/>
                    <a:pt x="-14522" y="322005"/>
                    <a:pt x="1309" y="291021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696;p35">
              <a:extLst>
                <a:ext uri="{FF2B5EF4-FFF2-40B4-BE49-F238E27FC236}">
                  <a16:creationId xmlns:a16="http://schemas.microsoft.com/office/drawing/2014/main" id="{F805A06F-2A98-07BE-9F23-AE66DD9B2FF0}"/>
                </a:ext>
              </a:extLst>
            </p:cNvPr>
            <p:cNvSpPr/>
            <p:nvPr/>
          </p:nvSpPr>
          <p:spPr>
            <a:xfrm flipH="1">
              <a:off x="5155287" y="1984014"/>
              <a:ext cx="279861" cy="440842"/>
            </a:xfrm>
            <a:custGeom>
              <a:avLst/>
              <a:gdLst/>
              <a:ahLst/>
              <a:cxnLst/>
              <a:rect l="l" t="t" r="r" b="b"/>
              <a:pathLst>
                <a:path w="219069" h="345082" extrusionOk="0">
                  <a:moveTo>
                    <a:pt x="0" y="31608"/>
                  </a:moveTo>
                  <a:cubicBezTo>
                    <a:pt x="0" y="31608"/>
                    <a:pt x="55457" y="342692"/>
                    <a:pt x="89513" y="344879"/>
                  </a:cubicBezTo>
                  <a:cubicBezTo>
                    <a:pt x="103625" y="345764"/>
                    <a:pt x="123985" y="343733"/>
                    <a:pt x="146429" y="339255"/>
                  </a:cubicBezTo>
                  <a:cubicBezTo>
                    <a:pt x="199699" y="328580"/>
                    <a:pt x="231672" y="269946"/>
                    <a:pt x="214332" y="215374"/>
                  </a:cubicBezTo>
                  <a:cubicBezTo>
                    <a:pt x="184910" y="122736"/>
                    <a:pt x="144085" y="0"/>
                    <a:pt x="144085" y="0"/>
                  </a:cubicBezTo>
                  <a:lnTo>
                    <a:pt x="0" y="31608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697;p35">
              <a:extLst>
                <a:ext uri="{FF2B5EF4-FFF2-40B4-BE49-F238E27FC236}">
                  <a16:creationId xmlns:a16="http://schemas.microsoft.com/office/drawing/2014/main" id="{3E48C0CE-A889-6881-7D21-8518D8379BF7}"/>
                </a:ext>
              </a:extLst>
            </p:cNvPr>
            <p:cNvSpPr/>
            <p:nvPr/>
          </p:nvSpPr>
          <p:spPr>
            <a:xfrm flipH="1">
              <a:off x="5179841" y="1694651"/>
              <a:ext cx="1075881" cy="809342"/>
            </a:xfrm>
            <a:custGeom>
              <a:avLst/>
              <a:gdLst/>
              <a:ahLst/>
              <a:cxnLst/>
              <a:rect l="l" t="t" r="r" b="b"/>
              <a:pathLst>
                <a:path w="842177" h="633536" extrusionOk="0">
                  <a:moveTo>
                    <a:pt x="111071" y="97914"/>
                  </a:moveTo>
                  <a:cubicBezTo>
                    <a:pt x="184442" y="22044"/>
                    <a:pt x="289421" y="-8106"/>
                    <a:pt x="426217" y="1840"/>
                  </a:cubicBezTo>
                  <a:cubicBezTo>
                    <a:pt x="481049" y="5849"/>
                    <a:pt x="661065" y="21575"/>
                    <a:pt x="727406" y="101716"/>
                  </a:cubicBezTo>
                  <a:cubicBezTo>
                    <a:pt x="873783" y="278607"/>
                    <a:pt x="838426" y="326723"/>
                    <a:pt x="838426" y="326723"/>
                  </a:cubicBezTo>
                  <a:cubicBezTo>
                    <a:pt x="838426" y="326723"/>
                    <a:pt x="757452" y="404363"/>
                    <a:pt x="659086" y="381451"/>
                  </a:cubicBezTo>
                  <a:cubicBezTo>
                    <a:pt x="657680" y="436336"/>
                    <a:pt x="677364" y="630984"/>
                    <a:pt x="677364" y="630984"/>
                  </a:cubicBezTo>
                  <a:lnTo>
                    <a:pt x="131536" y="633536"/>
                  </a:lnTo>
                  <a:lnTo>
                    <a:pt x="168351" y="452270"/>
                  </a:lnTo>
                  <a:lnTo>
                    <a:pt x="124975" y="381503"/>
                  </a:lnTo>
                  <a:lnTo>
                    <a:pt x="146012" y="333023"/>
                  </a:lnTo>
                  <a:lnTo>
                    <a:pt x="0" y="279961"/>
                  </a:lnTo>
                  <a:cubicBezTo>
                    <a:pt x="0" y="279961"/>
                    <a:pt x="60196" y="150560"/>
                    <a:pt x="111071" y="979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698;p35">
              <a:extLst>
                <a:ext uri="{FF2B5EF4-FFF2-40B4-BE49-F238E27FC236}">
                  <a16:creationId xmlns:a16="http://schemas.microsoft.com/office/drawing/2014/main" id="{1ED903EA-5852-87FF-6967-453E9F619177}"/>
                </a:ext>
              </a:extLst>
            </p:cNvPr>
            <p:cNvSpPr/>
            <p:nvPr/>
          </p:nvSpPr>
          <p:spPr>
            <a:xfrm flipH="1">
              <a:off x="5601282" y="1253968"/>
              <a:ext cx="309676" cy="348169"/>
            </a:xfrm>
            <a:custGeom>
              <a:avLst/>
              <a:gdLst/>
              <a:ahLst/>
              <a:cxnLst/>
              <a:rect l="l" t="t" r="r" b="b"/>
              <a:pathLst>
                <a:path w="242408" h="272539" extrusionOk="0">
                  <a:moveTo>
                    <a:pt x="242288" y="131894"/>
                  </a:moveTo>
                  <a:cubicBezTo>
                    <a:pt x="238382" y="212659"/>
                    <a:pt x="130904" y="275406"/>
                    <a:pt x="69093" y="272438"/>
                  </a:cubicBezTo>
                  <a:cubicBezTo>
                    <a:pt x="7283" y="269470"/>
                    <a:pt x="-3184" y="202713"/>
                    <a:pt x="721" y="121948"/>
                  </a:cubicBezTo>
                  <a:cubicBezTo>
                    <a:pt x="4627" y="41183"/>
                    <a:pt x="31132" y="9887"/>
                    <a:pt x="93619" y="878"/>
                  </a:cubicBezTo>
                  <a:cubicBezTo>
                    <a:pt x="154857" y="-7974"/>
                    <a:pt x="246193" y="51128"/>
                    <a:pt x="242288" y="131894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699;p35">
              <a:extLst>
                <a:ext uri="{FF2B5EF4-FFF2-40B4-BE49-F238E27FC236}">
                  <a16:creationId xmlns:a16="http://schemas.microsoft.com/office/drawing/2014/main" id="{82EF6FAF-1E78-99A0-CCFC-204EF99E7BB9}"/>
                </a:ext>
              </a:extLst>
            </p:cNvPr>
            <p:cNvSpPr/>
            <p:nvPr/>
          </p:nvSpPr>
          <p:spPr>
            <a:xfrm flipH="1">
              <a:off x="5616660" y="1508459"/>
              <a:ext cx="214988" cy="275871"/>
            </a:xfrm>
            <a:custGeom>
              <a:avLst/>
              <a:gdLst/>
              <a:ahLst/>
              <a:cxnLst/>
              <a:rect l="l" t="t" r="r" b="b"/>
              <a:pathLst>
                <a:path w="168288" h="215946" extrusionOk="0">
                  <a:moveTo>
                    <a:pt x="10818" y="26713"/>
                  </a:moveTo>
                  <a:lnTo>
                    <a:pt x="38" y="163717"/>
                  </a:lnTo>
                  <a:cubicBezTo>
                    <a:pt x="-1471" y="181057"/>
                    <a:pt x="41957" y="215946"/>
                    <a:pt x="84136" y="215946"/>
                  </a:cubicBezTo>
                  <a:cubicBezTo>
                    <a:pt x="159850" y="215946"/>
                    <a:pt x="169484" y="169341"/>
                    <a:pt x="168182" y="153042"/>
                  </a:cubicBezTo>
                  <a:lnTo>
                    <a:pt x="151519" y="0"/>
                  </a:lnTo>
                  <a:lnTo>
                    <a:pt x="10818" y="26661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700;p35">
              <a:extLst>
                <a:ext uri="{FF2B5EF4-FFF2-40B4-BE49-F238E27FC236}">
                  <a16:creationId xmlns:a16="http://schemas.microsoft.com/office/drawing/2014/main" id="{4407F23B-F23B-69BE-4CC8-018157E0F014}"/>
                </a:ext>
              </a:extLst>
            </p:cNvPr>
            <p:cNvSpPr/>
            <p:nvPr/>
          </p:nvSpPr>
          <p:spPr>
            <a:xfrm flipH="1">
              <a:off x="5855113" y="1410176"/>
              <a:ext cx="17834" cy="25013"/>
            </a:xfrm>
            <a:custGeom>
              <a:avLst/>
              <a:gdLst/>
              <a:ahLst/>
              <a:cxnLst/>
              <a:rect l="l" t="t" r="r" b="b"/>
              <a:pathLst>
                <a:path w="13960" h="19580" extrusionOk="0">
                  <a:moveTo>
                    <a:pt x="13958" y="9686"/>
                  </a:moveTo>
                  <a:cubicBezTo>
                    <a:pt x="14063" y="15102"/>
                    <a:pt x="10990" y="19528"/>
                    <a:pt x="7137" y="19580"/>
                  </a:cubicBezTo>
                  <a:cubicBezTo>
                    <a:pt x="3283" y="19632"/>
                    <a:pt x="55" y="15310"/>
                    <a:pt x="3" y="9894"/>
                  </a:cubicBezTo>
                  <a:cubicBezTo>
                    <a:pt x="-102" y="4479"/>
                    <a:pt x="2971" y="53"/>
                    <a:pt x="6824" y="0"/>
                  </a:cubicBezTo>
                  <a:cubicBezTo>
                    <a:pt x="10678" y="-52"/>
                    <a:pt x="13906" y="4270"/>
                    <a:pt x="13958" y="96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701;p35">
              <a:extLst>
                <a:ext uri="{FF2B5EF4-FFF2-40B4-BE49-F238E27FC236}">
                  <a16:creationId xmlns:a16="http://schemas.microsoft.com/office/drawing/2014/main" id="{442F3E60-495E-CBC5-2328-D30EF171BBB6}"/>
                </a:ext>
              </a:extLst>
            </p:cNvPr>
            <p:cNvSpPr/>
            <p:nvPr/>
          </p:nvSpPr>
          <p:spPr>
            <a:xfrm flipH="1">
              <a:off x="5770566" y="1408716"/>
              <a:ext cx="17834" cy="25013"/>
            </a:xfrm>
            <a:custGeom>
              <a:avLst/>
              <a:gdLst/>
              <a:ahLst/>
              <a:cxnLst/>
              <a:rect l="l" t="t" r="r" b="b"/>
              <a:pathLst>
                <a:path w="13960" h="19580" extrusionOk="0">
                  <a:moveTo>
                    <a:pt x="13958" y="9686"/>
                  </a:moveTo>
                  <a:cubicBezTo>
                    <a:pt x="14063" y="15102"/>
                    <a:pt x="10990" y="19528"/>
                    <a:pt x="7137" y="19580"/>
                  </a:cubicBezTo>
                  <a:cubicBezTo>
                    <a:pt x="3283" y="19632"/>
                    <a:pt x="55" y="15310"/>
                    <a:pt x="3" y="9894"/>
                  </a:cubicBezTo>
                  <a:cubicBezTo>
                    <a:pt x="-101" y="4479"/>
                    <a:pt x="2971" y="53"/>
                    <a:pt x="6824" y="0"/>
                  </a:cubicBezTo>
                  <a:cubicBezTo>
                    <a:pt x="10678" y="-52"/>
                    <a:pt x="13906" y="4270"/>
                    <a:pt x="13958" y="96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702;p35">
              <a:extLst>
                <a:ext uri="{FF2B5EF4-FFF2-40B4-BE49-F238E27FC236}">
                  <a16:creationId xmlns:a16="http://schemas.microsoft.com/office/drawing/2014/main" id="{77D1AEEC-3D49-871F-3C57-210151836C8E}"/>
                </a:ext>
              </a:extLst>
            </p:cNvPr>
            <p:cNvSpPr/>
            <p:nvPr/>
          </p:nvSpPr>
          <p:spPr>
            <a:xfrm flipH="1">
              <a:off x="5791965" y="1505341"/>
              <a:ext cx="61702" cy="31987"/>
            </a:xfrm>
            <a:custGeom>
              <a:avLst/>
              <a:gdLst/>
              <a:ahLst/>
              <a:cxnLst/>
              <a:rect l="l" t="t" r="r" b="b"/>
              <a:pathLst>
                <a:path w="48299" h="25039" extrusionOk="0">
                  <a:moveTo>
                    <a:pt x="48300" y="3333"/>
                  </a:moveTo>
                  <a:cubicBezTo>
                    <a:pt x="13463" y="11821"/>
                    <a:pt x="80" y="0"/>
                    <a:pt x="80" y="0"/>
                  </a:cubicBezTo>
                  <a:cubicBezTo>
                    <a:pt x="80" y="0"/>
                    <a:pt x="-2471" y="22652"/>
                    <a:pt x="21170" y="24891"/>
                  </a:cubicBezTo>
                  <a:cubicBezTo>
                    <a:pt x="44811" y="27130"/>
                    <a:pt x="48300" y="3333"/>
                    <a:pt x="48300" y="33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703;p35">
              <a:extLst>
                <a:ext uri="{FF2B5EF4-FFF2-40B4-BE49-F238E27FC236}">
                  <a16:creationId xmlns:a16="http://schemas.microsoft.com/office/drawing/2014/main" id="{7D4C0DDB-8E58-973B-C92D-8E8CFD9ACBDF}"/>
                </a:ext>
              </a:extLst>
            </p:cNvPr>
            <p:cNvSpPr/>
            <p:nvPr/>
          </p:nvSpPr>
          <p:spPr>
            <a:xfrm flipH="1">
              <a:off x="5814333" y="1422321"/>
              <a:ext cx="32005" cy="60911"/>
            </a:xfrm>
            <a:custGeom>
              <a:avLst/>
              <a:gdLst/>
              <a:ahLst/>
              <a:cxnLst/>
              <a:rect l="l" t="t" r="r" b="b"/>
              <a:pathLst>
                <a:path w="25053" h="47680" extrusionOk="0">
                  <a:moveTo>
                    <a:pt x="12555" y="0"/>
                  </a:moveTo>
                  <a:cubicBezTo>
                    <a:pt x="7452" y="12237"/>
                    <a:pt x="-5150" y="34628"/>
                    <a:pt x="2297" y="42700"/>
                  </a:cubicBezTo>
                  <a:cubicBezTo>
                    <a:pt x="9743" y="50771"/>
                    <a:pt x="25053" y="46605"/>
                    <a:pt x="25053" y="4660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704;p35">
              <a:extLst>
                <a:ext uri="{FF2B5EF4-FFF2-40B4-BE49-F238E27FC236}">
                  <a16:creationId xmlns:a16="http://schemas.microsoft.com/office/drawing/2014/main" id="{F491B590-CC30-D7B6-A54A-1AEF4718F05A}"/>
                </a:ext>
              </a:extLst>
            </p:cNvPr>
            <p:cNvSpPr/>
            <p:nvPr/>
          </p:nvSpPr>
          <p:spPr>
            <a:xfrm flipH="1">
              <a:off x="5848242" y="1392538"/>
              <a:ext cx="33460" cy="5707"/>
            </a:xfrm>
            <a:custGeom>
              <a:avLst/>
              <a:gdLst/>
              <a:ahLst/>
              <a:cxnLst/>
              <a:rect l="l" t="t" r="r" b="b"/>
              <a:pathLst>
                <a:path w="26192" h="4467" extrusionOk="0">
                  <a:moveTo>
                    <a:pt x="0" y="4467"/>
                  </a:moveTo>
                  <a:cubicBezTo>
                    <a:pt x="0" y="4467"/>
                    <a:pt x="14372" y="-5479"/>
                    <a:pt x="26193" y="4311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705;p35">
              <a:extLst>
                <a:ext uri="{FF2B5EF4-FFF2-40B4-BE49-F238E27FC236}">
                  <a16:creationId xmlns:a16="http://schemas.microsoft.com/office/drawing/2014/main" id="{CB5351AB-C0B6-827C-11C7-7E6B8F4EF424}"/>
                </a:ext>
              </a:extLst>
            </p:cNvPr>
            <p:cNvSpPr/>
            <p:nvPr/>
          </p:nvSpPr>
          <p:spPr>
            <a:xfrm flipH="1">
              <a:off x="5759896" y="1391397"/>
              <a:ext cx="40911" cy="6983"/>
            </a:xfrm>
            <a:custGeom>
              <a:avLst/>
              <a:gdLst/>
              <a:ahLst/>
              <a:cxnLst/>
              <a:rect l="l" t="t" r="r" b="b"/>
              <a:pathLst>
                <a:path w="32024" h="5466" extrusionOk="0">
                  <a:moveTo>
                    <a:pt x="0" y="4842"/>
                  </a:moveTo>
                  <a:cubicBezTo>
                    <a:pt x="0" y="4842"/>
                    <a:pt x="24318" y="-6458"/>
                    <a:pt x="32025" y="546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706;p35">
              <a:extLst>
                <a:ext uri="{FF2B5EF4-FFF2-40B4-BE49-F238E27FC236}">
                  <a16:creationId xmlns:a16="http://schemas.microsoft.com/office/drawing/2014/main" id="{24BB68B8-C002-27FD-B9C5-5F3FE72478B0}"/>
                </a:ext>
              </a:extLst>
            </p:cNvPr>
            <p:cNvSpPr/>
            <p:nvPr/>
          </p:nvSpPr>
          <p:spPr>
            <a:xfrm flipH="1">
              <a:off x="5699571" y="1559558"/>
              <a:ext cx="123334" cy="43123"/>
            </a:xfrm>
            <a:custGeom>
              <a:avLst/>
              <a:gdLst/>
              <a:ahLst/>
              <a:cxnLst/>
              <a:rect l="l" t="t" r="r" b="b"/>
              <a:pathLst>
                <a:path w="96543" h="33756" extrusionOk="0">
                  <a:moveTo>
                    <a:pt x="0" y="32650"/>
                  </a:moveTo>
                  <a:cubicBezTo>
                    <a:pt x="0" y="32650"/>
                    <a:pt x="49313" y="43064"/>
                    <a:pt x="96543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707;p35">
              <a:extLst>
                <a:ext uri="{FF2B5EF4-FFF2-40B4-BE49-F238E27FC236}">
                  <a16:creationId xmlns:a16="http://schemas.microsoft.com/office/drawing/2014/main" id="{9BE3E491-66F1-3082-459F-A425CC99BFD0}"/>
                </a:ext>
              </a:extLst>
            </p:cNvPr>
            <p:cNvSpPr/>
            <p:nvPr/>
          </p:nvSpPr>
          <p:spPr>
            <a:xfrm flipH="1">
              <a:off x="5517976" y="1162708"/>
              <a:ext cx="407084" cy="502070"/>
            </a:xfrm>
            <a:custGeom>
              <a:avLst/>
              <a:gdLst/>
              <a:ahLst/>
              <a:cxnLst/>
              <a:rect l="l" t="t" r="r" b="b"/>
              <a:pathLst>
                <a:path w="318657" h="393010" extrusionOk="0">
                  <a:moveTo>
                    <a:pt x="1320" y="135183"/>
                  </a:moveTo>
                  <a:cubicBezTo>
                    <a:pt x="2361" y="141275"/>
                    <a:pt x="117807" y="135860"/>
                    <a:pt x="144260" y="104095"/>
                  </a:cubicBezTo>
                  <a:cubicBezTo>
                    <a:pt x="164308" y="80090"/>
                    <a:pt x="189459" y="153356"/>
                    <a:pt x="188886" y="163094"/>
                  </a:cubicBezTo>
                  <a:cubicBezTo>
                    <a:pt x="186595" y="201732"/>
                    <a:pt x="234242" y="357690"/>
                    <a:pt x="238043" y="392527"/>
                  </a:cubicBezTo>
                  <a:cubicBezTo>
                    <a:pt x="259914" y="403567"/>
                    <a:pt x="374370" y="223551"/>
                    <a:pt x="285013" y="60406"/>
                  </a:cubicBezTo>
                  <a:cubicBezTo>
                    <a:pt x="269495" y="32131"/>
                    <a:pt x="211799" y="-10830"/>
                    <a:pt x="144312" y="2501"/>
                  </a:cubicBezTo>
                  <a:cubicBezTo>
                    <a:pt x="80210" y="15155"/>
                    <a:pt x="-12375" y="56813"/>
                    <a:pt x="1372" y="135235"/>
                  </a:cubicBezTo>
                  <a:close/>
                </a:path>
              </a:pathLst>
            </a:custGeom>
            <a:solidFill>
              <a:srgbClr val="8749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708;p35">
              <a:extLst>
                <a:ext uri="{FF2B5EF4-FFF2-40B4-BE49-F238E27FC236}">
                  <a16:creationId xmlns:a16="http://schemas.microsoft.com/office/drawing/2014/main" id="{831D97CE-838D-BBF7-5E16-325C108ADB1A}"/>
                </a:ext>
              </a:extLst>
            </p:cNvPr>
            <p:cNvSpPr/>
            <p:nvPr/>
          </p:nvSpPr>
          <p:spPr>
            <a:xfrm flipH="1">
              <a:off x="5623923" y="1399401"/>
              <a:ext cx="81085" cy="83869"/>
            </a:xfrm>
            <a:custGeom>
              <a:avLst/>
              <a:gdLst/>
              <a:ahLst/>
              <a:cxnLst/>
              <a:rect l="l" t="t" r="r" b="b"/>
              <a:pathLst>
                <a:path w="63472" h="65651" extrusionOk="0">
                  <a:moveTo>
                    <a:pt x="63449" y="34024"/>
                  </a:moveTo>
                  <a:cubicBezTo>
                    <a:pt x="62772" y="52145"/>
                    <a:pt x="48035" y="66257"/>
                    <a:pt x="30487" y="65632"/>
                  </a:cubicBezTo>
                  <a:cubicBezTo>
                    <a:pt x="12990" y="64955"/>
                    <a:pt x="-653" y="49750"/>
                    <a:pt x="24" y="31628"/>
                  </a:cubicBezTo>
                  <a:cubicBezTo>
                    <a:pt x="701" y="13507"/>
                    <a:pt x="15438" y="-605"/>
                    <a:pt x="32986" y="20"/>
                  </a:cubicBezTo>
                  <a:cubicBezTo>
                    <a:pt x="50482" y="697"/>
                    <a:pt x="64126" y="15902"/>
                    <a:pt x="63449" y="34024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709;p35">
              <a:extLst>
                <a:ext uri="{FF2B5EF4-FFF2-40B4-BE49-F238E27FC236}">
                  <a16:creationId xmlns:a16="http://schemas.microsoft.com/office/drawing/2014/main" id="{08953275-9CDF-91DD-CBA2-854615EA40DA}"/>
                </a:ext>
              </a:extLst>
            </p:cNvPr>
            <p:cNvSpPr/>
            <p:nvPr/>
          </p:nvSpPr>
          <p:spPr>
            <a:xfrm flipH="1">
              <a:off x="5640235" y="1422915"/>
              <a:ext cx="44237" cy="15901"/>
            </a:xfrm>
            <a:custGeom>
              <a:avLst/>
              <a:gdLst/>
              <a:ahLst/>
              <a:cxnLst/>
              <a:rect l="l" t="t" r="r" b="b"/>
              <a:pathLst>
                <a:path w="34628" h="12447" extrusionOk="0">
                  <a:moveTo>
                    <a:pt x="0" y="3543"/>
                  </a:moveTo>
                  <a:cubicBezTo>
                    <a:pt x="0" y="3543"/>
                    <a:pt x="29005" y="-8746"/>
                    <a:pt x="34629" y="124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710;p35">
              <a:extLst>
                <a:ext uri="{FF2B5EF4-FFF2-40B4-BE49-F238E27FC236}">
                  <a16:creationId xmlns:a16="http://schemas.microsoft.com/office/drawing/2014/main" id="{486DCFA6-CF99-EDDC-1371-C32BD9D1C9E1}"/>
                </a:ext>
              </a:extLst>
            </p:cNvPr>
            <p:cNvSpPr/>
            <p:nvPr/>
          </p:nvSpPr>
          <p:spPr>
            <a:xfrm flipH="1">
              <a:off x="5659890" y="1424511"/>
              <a:ext cx="11908" cy="19292"/>
            </a:xfrm>
            <a:custGeom>
              <a:avLst/>
              <a:gdLst/>
              <a:ahLst/>
              <a:cxnLst/>
              <a:rect l="l" t="t" r="r" b="b"/>
              <a:pathLst>
                <a:path w="9321" h="15101" extrusionOk="0">
                  <a:moveTo>
                    <a:pt x="0" y="15101"/>
                  </a:moveTo>
                  <a:lnTo>
                    <a:pt x="9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711;p35">
              <a:extLst>
                <a:ext uri="{FF2B5EF4-FFF2-40B4-BE49-F238E27FC236}">
                  <a16:creationId xmlns:a16="http://schemas.microsoft.com/office/drawing/2014/main" id="{CEE2BBAD-6157-5395-DC24-CB00F38F0A94}"/>
                </a:ext>
              </a:extLst>
            </p:cNvPr>
            <p:cNvSpPr/>
            <p:nvPr/>
          </p:nvSpPr>
          <p:spPr>
            <a:xfrm flipH="1">
              <a:off x="6031664" y="2031795"/>
              <a:ext cx="35589" cy="87410"/>
            </a:xfrm>
            <a:custGeom>
              <a:avLst/>
              <a:gdLst/>
              <a:ahLst/>
              <a:cxnLst/>
              <a:rect l="l" t="t" r="r" b="b"/>
              <a:pathLst>
                <a:path w="27858" h="68423" extrusionOk="0">
                  <a:moveTo>
                    <a:pt x="27859" y="0"/>
                  </a:moveTo>
                  <a:lnTo>
                    <a:pt x="0" y="684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712;p35">
              <a:extLst>
                <a:ext uri="{FF2B5EF4-FFF2-40B4-BE49-F238E27FC236}">
                  <a16:creationId xmlns:a16="http://schemas.microsoft.com/office/drawing/2014/main" id="{983D20BD-DD82-AE9F-B7C2-2CB4AFA550A3}"/>
                </a:ext>
              </a:extLst>
            </p:cNvPr>
            <p:cNvSpPr/>
            <p:nvPr/>
          </p:nvSpPr>
          <p:spPr>
            <a:xfrm flipH="1">
              <a:off x="5666139" y="2051372"/>
              <a:ext cx="90337" cy="239815"/>
            </a:xfrm>
            <a:custGeom>
              <a:avLst/>
              <a:gdLst/>
              <a:ahLst/>
              <a:cxnLst/>
              <a:rect l="l" t="t" r="r" b="b"/>
              <a:pathLst>
                <a:path w="70714" h="187722" extrusionOk="0">
                  <a:moveTo>
                    <a:pt x="32025" y="0"/>
                  </a:moveTo>
                  <a:lnTo>
                    <a:pt x="0" y="105448"/>
                  </a:lnTo>
                  <a:lnTo>
                    <a:pt x="70715" y="18772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713;p35">
              <a:extLst>
                <a:ext uri="{FF2B5EF4-FFF2-40B4-BE49-F238E27FC236}">
                  <a16:creationId xmlns:a16="http://schemas.microsoft.com/office/drawing/2014/main" id="{8821FDCC-228A-2CFD-06AD-3891406477F6}"/>
                </a:ext>
              </a:extLst>
            </p:cNvPr>
            <p:cNvSpPr/>
            <p:nvPr/>
          </p:nvSpPr>
          <p:spPr>
            <a:xfrm flipH="1">
              <a:off x="5413112" y="2023499"/>
              <a:ext cx="84218" cy="157725"/>
            </a:xfrm>
            <a:custGeom>
              <a:avLst/>
              <a:gdLst/>
              <a:ahLst/>
              <a:cxnLst/>
              <a:rect l="l" t="t" r="r" b="b"/>
              <a:pathLst>
                <a:path w="65924" h="123464" extrusionOk="0">
                  <a:moveTo>
                    <a:pt x="0" y="0"/>
                  </a:moveTo>
                  <a:lnTo>
                    <a:pt x="35253" y="118518"/>
                  </a:lnTo>
                  <a:lnTo>
                    <a:pt x="65924" y="1234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714;p35">
              <a:extLst>
                <a:ext uri="{FF2B5EF4-FFF2-40B4-BE49-F238E27FC236}">
                  <a16:creationId xmlns:a16="http://schemas.microsoft.com/office/drawing/2014/main" id="{FD582206-434A-8102-BA99-A42AC17F29EA}"/>
                </a:ext>
              </a:extLst>
            </p:cNvPr>
            <p:cNvSpPr/>
            <p:nvPr/>
          </p:nvSpPr>
          <p:spPr>
            <a:xfrm flipH="1">
              <a:off x="5608447" y="1732964"/>
              <a:ext cx="264893" cy="98738"/>
            </a:xfrm>
            <a:custGeom>
              <a:avLst/>
              <a:gdLst/>
              <a:ahLst/>
              <a:cxnLst/>
              <a:rect l="l" t="t" r="r" b="b"/>
              <a:pathLst>
                <a:path w="207353" h="77290" extrusionOk="0">
                  <a:moveTo>
                    <a:pt x="0" y="0"/>
                  </a:moveTo>
                  <a:cubicBezTo>
                    <a:pt x="0" y="0"/>
                    <a:pt x="33795" y="131901"/>
                    <a:pt x="207354" y="5108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715;p35">
              <a:extLst>
                <a:ext uri="{FF2B5EF4-FFF2-40B4-BE49-F238E27FC236}">
                  <a16:creationId xmlns:a16="http://schemas.microsoft.com/office/drawing/2014/main" id="{1DBEB242-FE4E-927E-7F7D-7B065AF53107}"/>
                </a:ext>
              </a:extLst>
            </p:cNvPr>
            <p:cNvSpPr/>
            <p:nvPr/>
          </p:nvSpPr>
          <p:spPr>
            <a:xfrm flipH="1">
              <a:off x="5244152" y="2065374"/>
              <a:ext cx="222319" cy="55648"/>
            </a:xfrm>
            <a:custGeom>
              <a:avLst/>
              <a:gdLst/>
              <a:ahLst/>
              <a:cxnLst/>
              <a:rect l="l" t="t" r="r" b="b"/>
              <a:pathLst>
                <a:path w="174027" h="43560" extrusionOk="0">
                  <a:moveTo>
                    <a:pt x="174028" y="0"/>
                  </a:moveTo>
                  <a:cubicBezTo>
                    <a:pt x="174028" y="0"/>
                    <a:pt x="151532" y="53010"/>
                    <a:pt x="0" y="4207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716;p35">
              <a:extLst>
                <a:ext uri="{FF2B5EF4-FFF2-40B4-BE49-F238E27FC236}">
                  <a16:creationId xmlns:a16="http://schemas.microsoft.com/office/drawing/2014/main" id="{6D10D53D-A599-154E-28FE-03CD89B4D686}"/>
                </a:ext>
              </a:extLst>
            </p:cNvPr>
            <p:cNvSpPr/>
            <p:nvPr/>
          </p:nvSpPr>
          <p:spPr>
            <a:xfrm flipH="1">
              <a:off x="5194346" y="2248601"/>
              <a:ext cx="483490" cy="323833"/>
            </a:xfrm>
            <a:custGeom>
              <a:avLst/>
              <a:gdLst/>
              <a:ahLst/>
              <a:cxnLst/>
              <a:rect l="l" t="t" r="r" b="b"/>
              <a:pathLst>
                <a:path w="378466" h="253490" extrusionOk="0">
                  <a:moveTo>
                    <a:pt x="0" y="143825"/>
                  </a:moveTo>
                  <a:cubicBezTo>
                    <a:pt x="0" y="143825"/>
                    <a:pt x="136327" y="40617"/>
                    <a:pt x="251668" y="0"/>
                  </a:cubicBezTo>
                  <a:cubicBezTo>
                    <a:pt x="292337" y="10310"/>
                    <a:pt x="378466" y="107895"/>
                    <a:pt x="378466" y="107895"/>
                  </a:cubicBezTo>
                  <a:lnTo>
                    <a:pt x="53270" y="253491"/>
                  </a:lnTo>
                  <a:lnTo>
                    <a:pt x="0" y="143773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717;p35">
              <a:extLst>
                <a:ext uri="{FF2B5EF4-FFF2-40B4-BE49-F238E27FC236}">
                  <a16:creationId xmlns:a16="http://schemas.microsoft.com/office/drawing/2014/main" id="{27AFD7A4-2782-3DA6-4D40-2E31A0799436}"/>
                </a:ext>
              </a:extLst>
            </p:cNvPr>
            <p:cNvSpPr/>
            <p:nvPr/>
          </p:nvSpPr>
          <p:spPr>
            <a:xfrm flipH="1">
              <a:off x="5559373" y="2406743"/>
              <a:ext cx="305693" cy="281898"/>
            </a:xfrm>
            <a:custGeom>
              <a:avLst/>
              <a:gdLst/>
              <a:ahLst/>
              <a:cxnLst/>
              <a:rect l="l" t="t" r="r" b="b"/>
              <a:pathLst>
                <a:path w="239290" h="220664" extrusionOk="0">
                  <a:moveTo>
                    <a:pt x="239291" y="112113"/>
                  </a:moveTo>
                  <a:cubicBezTo>
                    <a:pt x="239291" y="112113"/>
                    <a:pt x="168003" y="179704"/>
                    <a:pt x="115826" y="205219"/>
                  </a:cubicBezTo>
                  <a:cubicBezTo>
                    <a:pt x="92445" y="216675"/>
                    <a:pt x="53651" y="228340"/>
                    <a:pt x="49172" y="214072"/>
                  </a:cubicBezTo>
                  <a:cubicBezTo>
                    <a:pt x="46881" y="206729"/>
                    <a:pt x="52349" y="197148"/>
                    <a:pt x="52349" y="197148"/>
                  </a:cubicBezTo>
                  <a:cubicBezTo>
                    <a:pt x="52349" y="197148"/>
                    <a:pt x="22459" y="203032"/>
                    <a:pt x="18501" y="193451"/>
                  </a:cubicBezTo>
                  <a:cubicBezTo>
                    <a:pt x="13398" y="181057"/>
                    <a:pt x="25844" y="167623"/>
                    <a:pt x="25844" y="167623"/>
                  </a:cubicBezTo>
                  <a:cubicBezTo>
                    <a:pt x="25844" y="167623"/>
                    <a:pt x="2150" y="168091"/>
                    <a:pt x="328" y="161009"/>
                  </a:cubicBezTo>
                  <a:cubicBezTo>
                    <a:pt x="-3213" y="147314"/>
                    <a:pt x="23084" y="133202"/>
                    <a:pt x="23084" y="133202"/>
                  </a:cubicBezTo>
                  <a:cubicBezTo>
                    <a:pt x="23084" y="133202"/>
                    <a:pt x="3713" y="132265"/>
                    <a:pt x="3765" y="119247"/>
                  </a:cubicBezTo>
                  <a:cubicBezTo>
                    <a:pt x="3765" y="111644"/>
                    <a:pt x="104422" y="54260"/>
                    <a:pt x="104422" y="54260"/>
                  </a:cubicBezTo>
                  <a:cubicBezTo>
                    <a:pt x="104422" y="54260"/>
                    <a:pt x="40477" y="73787"/>
                    <a:pt x="45059" y="57072"/>
                  </a:cubicBezTo>
                  <a:cubicBezTo>
                    <a:pt x="51672" y="33066"/>
                    <a:pt x="101558" y="20048"/>
                    <a:pt x="134676" y="15309"/>
                  </a:cubicBezTo>
                  <a:cubicBezTo>
                    <a:pt x="168472" y="10519"/>
                    <a:pt x="205183" y="0"/>
                    <a:pt x="205183" y="0"/>
                  </a:cubicBezTo>
                  <a:lnTo>
                    <a:pt x="239238" y="112113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718;p35">
              <a:extLst>
                <a:ext uri="{FF2B5EF4-FFF2-40B4-BE49-F238E27FC236}">
                  <a16:creationId xmlns:a16="http://schemas.microsoft.com/office/drawing/2014/main" id="{4373205A-7022-AED3-BA31-65868442913C}"/>
                </a:ext>
              </a:extLst>
            </p:cNvPr>
            <p:cNvSpPr/>
            <p:nvPr/>
          </p:nvSpPr>
          <p:spPr>
            <a:xfrm flipH="1">
              <a:off x="5737526" y="2525864"/>
              <a:ext cx="98055" cy="50756"/>
            </a:xfrm>
            <a:custGeom>
              <a:avLst/>
              <a:gdLst/>
              <a:ahLst/>
              <a:cxnLst/>
              <a:rect l="l" t="t" r="r" b="b"/>
              <a:pathLst>
                <a:path w="76755" h="39731" extrusionOk="0">
                  <a:moveTo>
                    <a:pt x="0" y="39732"/>
                  </a:moveTo>
                  <a:lnTo>
                    <a:pt x="47178" y="21610"/>
                  </a:lnTo>
                  <a:lnTo>
                    <a:pt x="76755" y="0"/>
                  </a:lnTo>
                </a:path>
              </a:pathLst>
            </a:custGeom>
            <a:noFill/>
            <a:ln w="9525" cap="rnd" cmpd="sng">
              <a:solidFill>
                <a:srgbClr val="BC6A4A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719;p35">
              <a:extLst>
                <a:ext uri="{FF2B5EF4-FFF2-40B4-BE49-F238E27FC236}">
                  <a16:creationId xmlns:a16="http://schemas.microsoft.com/office/drawing/2014/main" id="{A89C4856-6432-8C2A-58BD-356455667814}"/>
                </a:ext>
              </a:extLst>
            </p:cNvPr>
            <p:cNvSpPr/>
            <p:nvPr/>
          </p:nvSpPr>
          <p:spPr>
            <a:xfrm flipH="1">
              <a:off x="6171544" y="1892367"/>
              <a:ext cx="385134" cy="471285"/>
            </a:xfrm>
            <a:custGeom>
              <a:avLst/>
              <a:gdLst/>
              <a:ahLst/>
              <a:cxnLst/>
              <a:rect l="l" t="t" r="r" b="b"/>
              <a:pathLst>
                <a:path w="301475" h="368912" extrusionOk="0">
                  <a:moveTo>
                    <a:pt x="102271" y="0"/>
                  </a:moveTo>
                  <a:cubicBezTo>
                    <a:pt x="102271" y="0"/>
                    <a:pt x="237660" y="124767"/>
                    <a:pt x="284943" y="244482"/>
                  </a:cubicBezTo>
                  <a:cubicBezTo>
                    <a:pt x="360605" y="388256"/>
                    <a:pt x="153459" y="384402"/>
                    <a:pt x="128411" y="346493"/>
                  </a:cubicBezTo>
                  <a:lnTo>
                    <a:pt x="0" y="86910"/>
                  </a:lnTo>
                  <a:lnTo>
                    <a:pt x="102271" y="0"/>
                  </a:ln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720;p35">
              <a:extLst>
                <a:ext uri="{FF2B5EF4-FFF2-40B4-BE49-F238E27FC236}">
                  <a16:creationId xmlns:a16="http://schemas.microsoft.com/office/drawing/2014/main" id="{4538E5CA-1825-E468-CAF7-A5783F89B1A6}"/>
                </a:ext>
              </a:extLst>
            </p:cNvPr>
            <p:cNvSpPr/>
            <p:nvPr/>
          </p:nvSpPr>
          <p:spPr>
            <a:xfrm flipH="1">
              <a:off x="6402568" y="1685093"/>
              <a:ext cx="364487" cy="363173"/>
            </a:xfrm>
            <a:custGeom>
              <a:avLst/>
              <a:gdLst/>
              <a:ahLst/>
              <a:cxnLst/>
              <a:rect l="l" t="t" r="r" b="b"/>
              <a:pathLst>
                <a:path w="285313" h="284284" extrusionOk="0">
                  <a:moveTo>
                    <a:pt x="3860" y="104372"/>
                  </a:moveTo>
                  <a:cubicBezTo>
                    <a:pt x="14431" y="97863"/>
                    <a:pt x="79470" y="142438"/>
                    <a:pt x="88582" y="142802"/>
                  </a:cubicBezTo>
                  <a:cubicBezTo>
                    <a:pt x="97695" y="143167"/>
                    <a:pt x="96654" y="138168"/>
                    <a:pt x="93165" y="135668"/>
                  </a:cubicBezTo>
                  <a:cubicBezTo>
                    <a:pt x="54266" y="108278"/>
                    <a:pt x="27761" y="81460"/>
                    <a:pt x="16357" y="68130"/>
                  </a:cubicBezTo>
                  <a:cubicBezTo>
                    <a:pt x="10369" y="61100"/>
                    <a:pt x="19117" y="48238"/>
                    <a:pt x="26147" y="52508"/>
                  </a:cubicBezTo>
                  <a:cubicBezTo>
                    <a:pt x="55985" y="70733"/>
                    <a:pt x="101028" y="113016"/>
                    <a:pt x="104933" y="113902"/>
                  </a:cubicBezTo>
                  <a:cubicBezTo>
                    <a:pt x="108839" y="114787"/>
                    <a:pt x="110609" y="109007"/>
                    <a:pt x="109307" y="107705"/>
                  </a:cubicBezTo>
                  <a:cubicBezTo>
                    <a:pt x="82854" y="80211"/>
                    <a:pt x="39426" y="46051"/>
                    <a:pt x="35416" y="26628"/>
                  </a:cubicBezTo>
                  <a:cubicBezTo>
                    <a:pt x="34322" y="21316"/>
                    <a:pt x="49163" y="20014"/>
                    <a:pt x="51819" y="21524"/>
                  </a:cubicBezTo>
                  <a:cubicBezTo>
                    <a:pt x="79730" y="37459"/>
                    <a:pt x="114410" y="75055"/>
                    <a:pt x="129876" y="88021"/>
                  </a:cubicBezTo>
                  <a:cubicBezTo>
                    <a:pt x="134823" y="88698"/>
                    <a:pt x="137739" y="89427"/>
                    <a:pt x="139510" y="85991"/>
                  </a:cubicBezTo>
                  <a:cubicBezTo>
                    <a:pt x="141280" y="82554"/>
                    <a:pt x="90457" y="9652"/>
                    <a:pt x="89468" y="4861"/>
                  </a:cubicBezTo>
                  <a:cubicBezTo>
                    <a:pt x="88426" y="70"/>
                    <a:pt x="97122" y="-1388"/>
                    <a:pt x="104517" y="1424"/>
                  </a:cubicBezTo>
                  <a:cubicBezTo>
                    <a:pt x="122794" y="8298"/>
                    <a:pt x="157058" y="45530"/>
                    <a:pt x="170181" y="66828"/>
                  </a:cubicBezTo>
                  <a:cubicBezTo>
                    <a:pt x="173669" y="72452"/>
                    <a:pt x="203299" y="107913"/>
                    <a:pt x="219546" y="112964"/>
                  </a:cubicBezTo>
                  <a:cubicBezTo>
                    <a:pt x="235845" y="118015"/>
                    <a:pt x="221993" y="66567"/>
                    <a:pt x="222931" y="57403"/>
                  </a:cubicBezTo>
                  <a:cubicBezTo>
                    <a:pt x="223868" y="48290"/>
                    <a:pt x="235792" y="38604"/>
                    <a:pt x="242874" y="43291"/>
                  </a:cubicBezTo>
                  <a:cubicBezTo>
                    <a:pt x="249904" y="47977"/>
                    <a:pt x="274847" y="122910"/>
                    <a:pt x="275784" y="133012"/>
                  </a:cubicBezTo>
                  <a:cubicBezTo>
                    <a:pt x="276670" y="143115"/>
                    <a:pt x="265734" y="202790"/>
                    <a:pt x="265734" y="202790"/>
                  </a:cubicBezTo>
                  <a:lnTo>
                    <a:pt x="285314" y="249239"/>
                  </a:lnTo>
                  <a:lnTo>
                    <a:pt x="188666" y="284284"/>
                  </a:lnTo>
                  <a:cubicBezTo>
                    <a:pt x="188666" y="284284"/>
                    <a:pt x="164296" y="250176"/>
                    <a:pt x="155444" y="244188"/>
                  </a:cubicBezTo>
                  <a:cubicBezTo>
                    <a:pt x="146644" y="238252"/>
                    <a:pt x="89051" y="182065"/>
                    <a:pt x="85874" y="177951"/>
                  </a:cubicBezTo>
                  <a:cubicBezTo>
                    <a:pt x="82698" y="173786"/>
                    <a:pt x="19065" y="132179"/>
                    <a:pt x="12972" y="127284"/>
                  </a:cubicBezTo>
                  <a:cubicBezTo>
                    <a:pt x="6880" y="122390"/>
                    <a:pt x="-6659" y="110881"/>
                    <a:pt x="3912" y="104372"/>
                  </a:cubicBezTo>
                  <a:close/>
                </a:path>
              </a:pathLst>
            </a:custGeom>
            <a:solidFill>
              <a:srgbClr val="F39E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721;p35">
              <a:extLst>
                <a:ext uri="{FF2B5EF4-FFF2-40B4-BE49-F238E27FC236}">
                  <a16:creationId xmlns:a16="http://schemas.microsoft.com/office/drawing/2014/main" id="{51F2F0F2-7177-378C-9697-FE94681AAC0A}"/>
                </a:ext>
              </a:extLst>
            </p:cNvPr>
            <p:cNvSpPr/>
            <p:nvPr/>
          </p:nvSpPr>
          <p:spPr>
            <a:xfrm flipH="1">
              <a:off x="6183648" y="2073802"/>
              <a:ext cx="85149" cy="150940"/>
            </a:xfrm>
            <a:custGeom>
              <a:avLst/>
              <a:gdLst/>
              <a:ahLst/>
              <a:cxnLst/>
              <a:rect l="l" t="t" r="r" b="b"/>
              <a:pathLst>
                <a:path w="66653" h="118153" extrusionOk="0">
                  <a:moveTo>
                    <a:pt x="0" y="0"/>
                  </a:moveTo>
                  <a:lnTo>
                    <a:pt x="66653" y="1181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722;p35">
              <a:extLst>
                <a:ext uri="{FF2B5EF4-FFF2-40B4-BE49-F238E27FC236}">
                  <a16:creationId xmlns:a16="http://schemas.microsoft.com/office/drawing/2014/main" id="{C099A5D9-B847-18E3-52F6-D99F38545FF0}"/>
                </a:ext>
              </a:extLst>
            </p:cNvPr>
            <p:cNvSpPr/>
            <p:nvPr/>
          </p:nvSpPr>
          <p:spPr>
            <a:xfrm>
              <a:off x="5460639" y="1984285"/>
              <a:ext cx="161028" cy="161028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723;p35">
            <a:extLst>
              <a:ext uri="{FF2B5EF4-FFF2-40B4-BE49-F238E27FC236}">
                <a16:creationId xmlns:a16="http://schemas.microsoft.com/office/drawing/2014/main" id="{2213719B-4BFA-6DC8-009D-4C4EE4AC7BC8}"/>
              </a:ext>
            </a:extLst>
          </p:cNvPr>
          <p:cNvGrpSpPr/>
          <p:nvPr/>
        </p:nvGrpSpPr>
        <p:grpSpPr>
          <a:xfrm>
            <a:off x="4947899" y="2925835"/>
            <a:ext cx="462756" cy="375417"/>
            <a:chOff x="3877361" y="313698"/>
            <a:chExt cx="462756" cy="375417"/>
          </a:xfrm>
        </p:grpSpPr>
        <p:sp>
          <p:nvSpPr>
            <p:cNvPr id="632" name="Google Shape;724;p35">
              <a:extLst>
                <a:ext uri="{FF2B5EF4-FFF2-40B4-BE49-F238E27FC236}">
                  <a16:creationId xmlns:a16="http://schemas.microsoft.com/office/drawing/2014/main" id="{D4617552-6A39-17A6-B3B7-235F00D86361}"/>
                </a:ext>
              </a:extLst>
            </p:cNvPr>
            <p:cNvSpPr/>
            <p:nvPr/>
          </p:nvSpPr>
          <p:spPr>
            <a:xfrm>
              <a:off x="4179089" y="313698"/>
              <a:ext cx="161028" cy="161028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725;p35">
              <a:extLst>
                <a:ext uri="{FF2B5EF4-FFF2-40B4-BE49-F238E27FC236}">
                  <a16:creationId xmlns:a16="http://schemas.microsoft.com/office/drawing/2014/main" id="{E827BB00-9413-BB03-0994-E73E16ADDFC1}"/>
                </a:ext>
              </a:extLst>
            </p:cNvPr>
            <p:cNvSpPr/>
            <p:nvPr/>
          </p:nvSpPr>
          <p:spPr>
            <a:xfrm>
              <a:off x="3877361" y="528284"/>
              <a:ext cx="160974" cy="160830"/>
            </a:xfrm>
            <a:custGeom>
              <a:avLst/>
              <a:gdLst/>
              <a:ahLst/>
              <a:cxnLst/>
              <a:rect l="l" t="t" r="r" b="b"/>
              <a:pathLst>
                <a:path w="58061" h="58009" extrusionOk="0">
                  <a:moveTo>
                    <a:pt x="29057" y="58009"/>
                  </a:moveTo>
                  <a:cubicBezTo>
                    <a:pt x="45043" y="58009"/>
                    <a:pt x="58061" y="44991"/>
                    <a:pt x="58061" y="29005"/>
                  </a:cubicBezTo>
                  <a:cubicBezTo>
                    <a:pt x="58061" y="13018"/>
                    <a:pt x="45043" y="0"/>
                    <a:pt x="29057" y="0"/>
                  </a:cubicBezTo>
                  <a:cubicBezTo>
                    <a:pt x="25307" y="0"/>
                    <a:pt x="21662" y="677"/>
                    <a:pt x="18226" y="2083"/>
                  </a:cubicBezTo>
                  <a:cubicBezTo>
                    <a:pt x="16559" y="2760"/>
                    <a:pt x="15778" y="4635"/>
                    <a:pt x="16455" y="6249"/>
                  </a:cubicBezTo>
                  <a:cubicBezTo>
                    <a:pt x="17132" y="7915"/>
                    <a:pt x="18955" y="8696"/>
                    <a:pt x="20621" y="8019"/>
                  </a:cubicBezTo>
                  <a:cubicBezTo>
                    <a:pt x="23277" y="6926"/>
                    <a:pt x="26141" y="6405"/>
                    <a:pt x="29057" y="6405"/>
                  </a:cubicBezTo>
                  <a:cubicBezTo>
                    <a:pt x="41502" y="6405"/>
                    <a:pt x="51656" y="16559"/>
                    <a:pt x="51656" y="29005"/>
                  </a:cubicBezTo>
                  <a:cubicBezTo>
                    <a:pt x="51656" y="41450"/>
                    <a:pt x="41502" y="51604"/>
                    <a:pt x="29057" y="51604"/>
                  </a:cubicBezTo>
                  <a:cubicBezTo>
                    <a:pt x="16611" y="51604"/>
                    <a:pt x="6457" y="41450"/>
                    <a:pt x="6457" y="29005"/>
                  </a:cubicBezTo>
                  <a:cubicBezTo>
                    <a:pt x="6457" y="26818"/>
                    <a:pt x="6769" y="24630"/>
                    <a:pt x="7394" y="22600"/>
                  </a:cubicBezTo>
                  <a:cubicBezTo>
                    <a:pt x="7915" y="20881"/>
                    <a:pt x="6926" y="19111"/>
                    <a:pt x="5207" y="18590"/>
                  </a:cubicBezTo>
                  <a:cubicBezTo>
                    <a:pt x="3489" y="18069"/>
                    <a:pt x="1718" y="19059"/>
                    <a:pt x="1198" y="20777"/>
                  </a:cubicBezTo>
                  <a:cubicBezTo>
                    <a:pt x="417" y="23433"/>
                    <a:pt x="0" y="26245"/>
                    <a:pt x="0" y="29005"/>
                  </a:cubicBezTo>
                  <a:cubicBezTo>
                    <a:pt x="0" y="44991"/>
                    <a:pt x="13018" y="58009"/>
                    <a:pt x="29005" y="580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6"/>
          <p:cNvSpPr txBox="1">
            <a:spLocks noGrp="1"/>
          </p:cNvSpPr>
          <p:nvPr>
            <p:ph type="title"/>
          </p:nvPr>
        </p:nvSpPr>
        <p:spPr>
          <a:xfrm>
            <a:off x="773585" y="539509"/>
            <a:ext cx="4363200" cy="7659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Saran</a:t>
            </a:r>
            <a:endParaRPr dirty="0"/>
          </a:p>
        </p:txBody>
      </p:sp>
      <p:sp>
        <p:nvSpPr>
          <p:cNvPr id="731" name="Google Shape;731;p36"/>
          <p:cNvSpPr txBox="1">
            <a:spLocks noGrp="1"/>
          </p:cNvSpPr>
          <p:nvPr>
            <p:ph type="subTitle" idx="1"/>
          </p:nvPr>
        </p:nvSpPr>
        <p:spPr>
          <a:xfrm>
            <a:off x="819572" y="1320235"/>
            <a:ext cx="4033515" cy="282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Aplikasi ini masih sangat sederhana, dan masih terdapat beberapa </a:t>
            </a:r>
            <a:r>
              <a:rPr lang="en" i="1" dirty="0"/>
              <a:t>room for improvements.</a:t>
            </a:r>
            <a:br>
              <a:rPr lang="en" i="1" dirty="0"/>
            </a:br>
            <a:br>
              <a:rPr lang="en" i="1" dirty="0"/>
            </a:br>
            <a:r>
              <a:rPr lang="en" dirty="0"/>
              <a:t>Beberapa diantaranya adalah fungsional database untuk login/register, edit tugas, detail tugas, tanggal tugas mulai/selesai, reminder tugas, dan beberapa fitur lainnya</a:t>
            </a:r>
            <a:endParaRPr dirty="0"/>
          </a:p>
        </p:txBody>
      </p:sp>
      <p:cxnSp>
        <p:nvCxnSpPr>
          <p:cNvPr id="732" name="Google Shape;732;p36"/>
          <p:cNvCxnSpPr/>
          <p:nvPr/>
        </p:nvCxnSpPr>
        <p:spPr>
          <a:xfrm>
            <a:off x="585000" y="4601575"/>
            <a:ext cx="797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33" name="Google Shape;733;p36"/>
          <p:cNvGrpSpPr/>
          <p:nvPr/>
        </p:nvGrpSpPr>
        <p:grpSpPr>
          <a:xfrm flipH="1">
            <a:off x="713234" y="4175205"/>
            <a:ext cx="993859" cy="428786"/>
            <a:chOff x="-2746911" y="2702810"/>
            <a:chExt cx="1057297" cy="544767"/>
          </a:xfrm>
        </p:grpSpPr>
        <p:sp>
          <p:nvSpPr>
            <p:cNvPr id="734" name="Google Shape;734;p36"/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6" name="Google Shape;746;p36"/>
          <p:cNvSpPr/>
          <p:nvPr/>
        </p:nvSpPr>
        <p:spPr>
          <a:xfrm>
            <a:off x="5855051" y="4495288"/>
            <a:ext cx="1358320" cy="107266"/>
          </a:xfrm>
          <a:custGeom>
            <a:avLst/>
            <a:gdLst/>
            <a:ahLst/>
            <a:cxnLst/>
            <a:rect l="l" t="t" r="r" b="b"/>
            <a:pathLst>
              <a:path w="892164" h="70454" extrusionOk="0">
                <a:moveTo>
                  <a:pt x="0" y="0"/>
                </a:moveTo>
                <a:lnTo>
                  <a:pt x="846549" y="0"/>
                </a:lnTo>
                <a:cubicBezTo>
                  <a:pt x="871700" y="0"/>
                  <a:pt x="892165" y="20413"/>
                  <a:pt x="892165" y="45616"/>
                </a:cubicBezTo>
                <a:lnTo>
                  <a:pt x="892165" y="70455"/>
                </a:lnTo>
                <a:lnTo>
                  <a:pt x="52" y="70455"/>
                </a:lnTo>
                <a:lnTo>
                  <a:pt x="52" y="0"/>
                </a:lnTo>
                <a:lnTo>
                  <a:pt x="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7" name="Google Shape;747;p36"/>
          <p:cNvGrpSpPr/>
          <p:nvPr/>
        </p:nvGrpSpPr>
        <p:grpSpPr>
          <a:xfrm>
            <a:off x="5158907" y="1080994"/>
            <a:ext cx="3400081" cy="3523016"/>
            <a:chOff x="5158907" y="619269"/>
            <a:chExt cx="3400081" cy="3523016"/>
          </a:xfrm>
        </p:grpSpPr>
        <p:grpSp>
          <p:nvGrpSpPr>
            <p:cNvPr id="748" name="Google Shape;748;p36"/>
            <p:cNvGrpSpPr/>
            <p:nvPr/>
          </p:nvGrpSpPr>
          <p:grpSpPr>
            <a:xfrm>
              <a:off x="5158907" y="619269"/>
              <a:ext cx="3400081" cy="3523016"/>
              <a:chOff x="5158907" y="619269"/>
              <a:chExt cx="3400081" cy="3523016"/>
            </a:xfrm>
          </p:grpSpPr>
          <p:grpSp>
            <p:nvGrpSpPr>
              <p:cNvPr id="749" name="Google Shape;749;p36"/>
              <p:cNvGrpSpPr/>
              <p:nvPr/>
            </p:nvGrpSpPr>
            <p:grpSpPr>
              <a:xfrm>
                <a:off x="6621425" y="1003650"/>
                <a:ext cx="1589100" cy="3136200"/>
                <a:chOff x="6621425" y="855025"/>
                <a:chExt cx="1589100" cy="3136200"/>
              </a:xfrm>
            </p:grpSpPr>
            <p:sp>
              <p:nvSpPr>
                <p:cNvPr id="750" name="Google Shape;750;p36"/>
                <p:cNvSpPr/>
                <p:nvPr/>
              </p:nvSpPr>
              <p:spPr>
                <a:xfrm>
                  <a:off x="6621425" y="855025"/>
                  <a:ext cx="1589100" cy="3136200"/>
                </a:xfrm>
                <a:prstGeom prst="roundRect">
                  <a:avLst>
                    <a:gd name="adj" fmla="val 9211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751" name="Google Shape;751;p36"/>
                <p:cNvSpPr/>
                <p:nvPr/>
              </p:nvSpPr>
              <p:spPr>
                <a:xfrm>
                  <a:off x="6705075" y="953125"/>
                  <a:ext cx="1421700" cy="2940000"/>
                </a:xfrm>
                <a:prstGeom prst="roundRect">
                  <a:avLst>
                    <a:gd name="adj" fmla="val 602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52" name="Google Shape;752;p36"/>
              <p:cNvGrpSpPr/>
              <p:nvPr/>
            </p:nvGrpSpPr>
            <p:grpSpPr>
              <a:xfrm>
                <a:off x="5852274" y="1316326"/>
                <a:ext cx="1047997" cy="765163"/>
                <a:chOff x="5435270" y="2483102"/>
                <a:chExt cx="862549" cy="629763"/>
              </a:xfrm>
            </p:grpSpPr>
            <p:sp>
              <p:nvSpPr>
                <p:cNvPr id="753" name="Google Shape;753;p36"/>
                <p:cNvSpPr/>
                <p:nvPr/>
              </p:nvSpPr>
              <p:spPr>
                <a:xfrm>
                  <a:off x="5435270" y="2483102"/>
                  <a:ext cx="862549" cy="629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898" h="316067" extrusionOk="0">
                      <a:moveTo>
                        <a:pt x="432049" y="302648"/>
                      </a:moveTo>
                      <a:lnTo>
                        <a:pt x="381851" y="184078"/>
                      </a:lnTo>
                      <a:lnTo>
                        <a:pt x="381851" y="47543"/>
                      </a:lnTo>
                      <a:cubicBezTo>
                        <a:pt x="381851" y="21246"/>
                        <a:pt x="360553" y="0"/>
                        <a:pt x="334308" y="0"/>
                      </a:cubicBezTo>
                      <a:lnTo>
                        <a:pt x="47543" y="0"/>
                      </a:lnTo>
                      <a:cubicBezTo>
                        <a:pt x="21246" y="0"/>
                        <a:pt x="0" y="21298"/>
                        <a:pt x="0" y="47543"/>
                      </a:cubicBezTo>
                      <a:lnTo>
                        <a:pt x="0" y="201053"/>
                      </a:lnTo>
                      <a:cubicBezTo>
                        <a:pt x="0" y="227350"/>
                        <a:pt x="21298" y="248596"/>
                        <a:pt x="47543" y="248596"/>
                      </a:cubicBezTo>
                      <a:lnTo>
                        <a:pt x="324154" y="248596"/>
                      </a:lnTo>
                      <a:lnTo>
                        <a:pt x="417677" y="314260"/>
                      </a:lnTo>
                      <a:cubicBezTo>
                        <a:pt x="425592" y="319832"/>
                        <a:pt x="435850" y="311553"/>
                        <a:pt x="432101" y="3025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36"/>
                <p:cNvSpPr/>
                <p:nvPr/>
              </p:nvSpPr>
              <p:spPr>
                <a:xfrm>
                  <a:off x="5665715" y="2695111"/>
                  <a:ext cx="70924" cy="7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67" h="56967" extrusionOk="0">
                      <a:moveTo>
                        <a:pt x="56968" y="28484"/>
                      </a:moveTo>
                      <a:cubicBezTo>
                        <a:pt x="56968" y="44215"/>
                        <a:pt x="44215" y="56967"/>
                        <a:pt x="28484" y="56967"/>
                      </a:cubicBezTo>
                      <a:cubicBezTo>
                        <a:pt x="12753" y="56967"/>
                        <a:pt x="0" y="44215"/>
                        <a:pt x="0" y="28484"/>
                      </a:cubicBezTo>
                      <a:cubicBezTo>
                        <a:pt x="0" y="12753"/>
                        <a:pt x="12753" y="0"/>
                        <a:pt x="28484" y="0"/>
                      </a:cubicBezTo>
                      <a:cubicBezTo>
                        <a:pt x="44215" y="0"/>
                        <a:pt x="56968" y="12753"/>
                        <a:pt x="56968" y="284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p36"/>
                <p:cNvSpPr/>
                <p:nvPr/>
              </p:nvSpPr>
              <p:spPr>
                <a:xfrm>
                  <a:off x="5779680" y="2695111"/>
                  <a:ext cx="70924" cy="7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67" h="56967" extrusionOk="0">
                      <a:moveTo>
                        <a:pt x="56968" y="28484"/>
                      </a:moveTo>
                      <a:cubicBezTo>
                        <a:pt x="56968" y="44215"/>
                        <a:pt x="44215" y="56967"/>
                        <a:pt x="28484" y="56967"/>
                      </a:cubicBezTo>
                      <a:cubicBezTo>
                        <a:pt x="12753" y="56967"/>
                        <a:pt x="0" y="44215"/>
                        <a:pt x="0" y="28484"/>
                      </a:cubicBezTo>
                      <a:cubicBezTo>
                        <a:pt x="0" y="12753"/>
                        <a:pt x="12753" y="0"/>
                        <a:pt x="28484" y="0"/>
                      </a:cubicBezTo>
                      <a:cubicBezTo>
                        <a:pt x="44215" y="0"/>
                        <a:pt x="56968" y="12753"/>
                        <a:pt x="56968" y="284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p36"/>
                <p:cNvSpPr/>
                <p:nvPr/>
              </p:nvSpPr>
              <p:spPr>
                <a:xfrm>
                  <a:off x="5893644" y="2695111"/>
                  <a:ext cx="70924" cy="70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67" h="56967" extrusionOk="0">
                      <a:moveTo>
                        <a:pt x="56968" y="28484"/>
                      </a:moveTo>
                      <a:cubicBezTo>
                        <a:pt x="56968" y="44215"/>
                        <a:pt x="44215" y="56967"/>
                        <a:pt x="28484" y="56967"/>
                      </a:cubicBezTo>
                      <a:cubicBezTo>
                        <a:pt x="12753" y="56967"/>
                        <a:pt x="0" y="44215"/>
                        <a:pt x="0" y="28484"/>
                      </a:cubicBezTo>
                      <a:cubicBezTo>
                        <a:pt x="0" y="12753"/>
                        <a:pt x="12753" y="0"/>
                        <a:pt x="28484" y="0"/>
                      </a:cubicBezTo>
                      <a:cubicBezTo>
                        <a:pt x="44215" y="0"/>
                        <a:pt x="56968" y="12753"/>
                        <a:pt x="56968" y="284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57" name="Google Shape;757;p36"/>
              <p:cNvGrpSpPr/>
              <p:nvPr/>
            </p:nvGrpSpPr>
            <p:grpSpPr>
              <a:xfrm>
                <a:off x="5158907" y="3772190"/>
                <a:ext cx="456078" cy="370095"/>
                <a:chOff x="5842445" y="3462417"/>
                <a:chExt cx="456078" cy="370095"/>
              </a:xfrm>
            </p:grpSpPr>
            <p:sp>
              <p:nvSpPr>
                <p:cNvPr id="758" name="Google Shape;758;p36"/>
                <p:cNvSpPr/>
                <p:nvPr/>
              </p:nvSpPr>
              <p:spPr>
                <a:xfrm>
                  <a:off x="5842445" y="3462417"/>
                  <a:ext cx="298088" cy="370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605" h="185744" extrusionOk="0">
                      <a:moveTo>
                        <a:pt x="0" y="0"/>
                      </a:moveTo>
                      <a:lnTo>
                        <a:pt x="149605" y="0"/>
                      </a:lnTo>
                      <a:lnTo>
                        <a:pt x="149605" y="185744"/>
                      </a:lnTo>
                      <a:lnTo>
                        <a:pt x="0" y="1857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p36"/>
                <p:cNvSpPr/>
                <p:nvPr/>
              </p:nvSpPr>
              <p:spPr>
                <a:xfrm rot="-2700000">
                  <a:off x="6107593" y="3568373"/>
                  <a:ext cx="158172" cy="158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63" h="79463" extrusionOk="0">
                      <a:moveTo>
                        <a:pt x="79463" y="39732"/>
                      </a:moveTo>
                      <a:cubicBezTo>
                        <a:pt x="79463" y="61675"/>
                        <a:pt x="61675" y="79463"/>
                        <a:pt x="39732" y="79463"/>
                      </a:cubicBezTo>
                      <a:cubicBezTo>
                        <a:pt x="17789" y="79463"/>
                        <a:pt x="0" y="61675"/>
                        <a:pt x="0" y="39732"/>
                      </a:cubicBezTo>
                      <a:cubicBezTo>
                        <a:pt x="0" y="17788"/>
                        <a:pt x="17789" y="0"/>
                        <a:pt x="39732" y="0"/>
                      </a:cubicBezTo>
                      <a:cubicBezTo>
                        <a:pt x="61675" y="0"/>
                        <a:pt x="79463" y="17788"/>
                        <a:pt x="79463" y="39732"/>
                      </a:cubicBezTo>
                      <a:close/>
                    </a:path>
                  </a:pathLst>
                </a:custGeom>
                <a:noFill/>
                <a:ln w="19050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60" name="Google Shape;760;p36"/>
              <p:cNvGrpSpPr/>
              <p:nvPr/>
            </p:nvGrpSpPr>
            <p:grpSpPr>
              <a:xfrm>
                <a:off x="7793820" y="619269"/>
                <a:ext cx="765168" cy="765168"/>
                <a:chOff x="7812020" y="539519"/>
                <a:chExt cx="765168" cy="765168"/>
              </a:xfrm>
            </p:grpSpPr>
            <p:grpSp>
              <p:nvGrpSpPr>
                <p:cNvPr id="761" name="Google Shape;761;p36"/>
                <p:cNvGrpSpPr/>
                <p:nvPr/>
              </p:nvGrpSpPr>
              <p:grpSpPr>
                <a:xfrm>
                  <a:off x="7812020" y="539519"/>
                  <a:ext cx="765168" cy="765168"/>
                  <a:chOff x="7878003" y="690272"/>
                  <a:chExt cx="681421" cy="681421"/>
                </a:xfrm>
              </p:grpSpPr>
              <p:sp>
                <p:nvSpPr>
                  <p:cNvPr id="762" name="Google Shape;762;p36"/>
                  <p:cNvSpPr/>
                  <p:nvPr/>
                </p:nvSpPr>
                <p:spPr>
                  <a:xfrm>
                    <a:off x="7878003" y="690272"/>
                    <a:ext cx="681421" cy="6814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3552" h="463552" extrusionOk="0">
                        <a:moveTo>
                          <a:pt x="463553" y="231777"/>
                        </a:moveTo>
                        <a:cubicBezTo>
                          <a:pt x="463553" y="359783"/>
                          <a:pt x="359783" y="463553"/>
                          <a:pt x="231776" y="463553"/>
                        </a:cubicBezTo>
                        <a:cubicBezTo>
                          <a:pt x="103770" y="463553"/>
                          <a:pt x="0" y="359783"/>
                          <a:pt x="0" y="231777"/>
                        </a:cubicBezTo>
                        <a:cubicBezTo>
                          <a:pt x="0" y="103770"/>
                          <a:pt x="103770" y="0"/>
                          <a:pt x="231776" y="0"/>
                        </a:cubicBezTo>
                        <a:cubicBezTo>
                          <a:pt x="359783" y="0"/>
                          <a:pt x="463553" y="103770"/>
                          <a:pt x="463553" y="231777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36"/>
                  <p:cNvSpPr/>
                  <p:nvPr/>
                </p:nvSpPr>
                <p:spPr>
                  <a:xfrm>
                    <a:off x="7988675" y="800951"/>
                    <a:ext cx="460048" cy="4600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958" h="312958" extrusionOk="0">
                        <a:moveTo>
                          <a:pt x="312958" y="156479"/>
                        </a:moveTo>
                        <a:cubicBezTo>
                          <a:pt x="312958" y="242900"/>
                          <a:pt x="242900" y="312958"/>
                          <a:pt x="156479" y="312958"/>
                        </a:cubicBezTo>
                        <a:cubicBezTo>
                          <a:pt x="70058" y="312958"/>
                          <a:pt x="0" y="242900"/>
                          <a:pt x="0" y="156479"/>
                        </a:cubicBezTo>
                        <a:cubicBezTo>
                          <a:pt x="0" y="70058"/>
                          <a:pt x="70058" y="0"/>
                          <a:pt x="156479" y="0"/>
                        </a:cubicBezTo>
                        <a:cubicBezTo>
                          <a:pt x="242900" y="0"/>
                          <a:pt x="312958" y="70058"/>
                          <a:pt x="312958" y="15647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764" name="Google Shape;764;p36"/>
                  <p:cNvGrpSpPr/>
                  <p:nvPr/>
                </p:nvGrpSpPr>
                <p:grpSpPr>
                  <a:xfrm>
                    <a:off x="7988599" y="800951"/>
                    <a:ext cx="460125" cy="460048"/>
                    <a:chOff x="7988599" y="800951"/>
                    <a:chExt cx="460125" cy="460048"/>
                  </a:xfrm>
                </p:grpSpPr>
                <p:sp>
                  <p:nvSpPr>
                    <p:cNvPr id="765" name="Google Shape;765;p36"/>
                    <p:cNvSpPr/>
                    <p:nvPr/>
                  </p:nvSpPr>
                  <p:spPr>
                    <a:xfrm>
                      <a:off x="7988599" y="1030959"/>
                      <a:ext cx="460125" cy="765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3010" h="5207" extrusionOk="0">
                          <a:moveTo>
                            <a:pt x="0" y="0"/>
                          </a:moveTo>
                          <a:lnTo>
                            <a:pt x="313010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6" name="Google Shape;766;p36"/>
                    <p:cNvSpPr/>
                    <p:nvPr/>
                  </p:nvSpPr>
                  <p:spPr>
                    <a:xfrm>
                      <a:off x="8035363" y="892571"/>
                      <a:ext cx="366661" cy="260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9429" h="17730" extrusionOk="0">
                          <a:moveTo>
                            <a:pt x="0" y="0"/>
                          </a:moveTo>
                          <a:cubicBezTo>
                            <a:pt x="81442" y="23641"/>
                            <a:pt x="167987" y="23641"/>
                            <a:pt x="249429" y="0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7" name="Google Shape;767;p36"/>
                    <p:cNvSpPr/>
                    <p:nvPr/>
                  </p:nvSpPr>
                  <p:spPr>
                    <a:xfrm>
                      <a:off x="8035363" y="1143283"/>
                      <a:ext cx="366661" cy="260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9429" h="17730" extrusionOk="0">
                          <a:moveTo>
                            <a:pt x="0" y="17731"/>
                          </a:moveTo>
                          <a:cubicBezTo>
                            <a:pt x="81442" y="-5910"/>
                            <a:pt x="167987" y="-5910"/>
                            <a:pt x="249429" y="17731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8" name="Google Shape;768;p36"/>
                    <p:cNvSpPr/>
                    <p:nvPr/>
                  </p:nvSpPr>
                  <p:spPr>
                    <a:xfrm>
                      <a:off x="8218670" y="800951"/>
                      <a:ext cx="7654" cy="4600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207" h="312958" extrusionOk="0">
                          <a:moveTo>
                            <a:pt x="0" y="312958"/>
                          </a:move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69" name="Google Shape;769;p36"/>
                    <p:cNvSpPr/>
                    <p:nvPr/>
                  </p:nvSpPr>
                  <p:spPr>
                    <a:xfrm>
                      <a:off x="8105854" y="800951"/>
                      <a:ext cx="112830" cy="460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755" h="312957" extrusionOk="0">
                          <a:moveTo>
                            <a:pt x="76755" y="0"/>
                          </a:moveTo>
                          <a:cubicBezTo>
                            <a:pt x="76755" y="0"/>
                            <a:pt x="0" y="40513"/>
                            <a:pt x="0" y="156479"/>
                          </a:cubicBezTo>
                          <a:cubicBezTo>
                            <a:pt x="0" y="280100"/>
                            <a:pt x="76755" y="312958"/>
                            <a:pt x="76755" y="31295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70" name="Google Shape;770;p36"/>
                    <p:cNvSpPr/>
                    <p:nvPr/>
                  </p:nvSpPr>
                  <p:spPr>
                    <a:xfrm>
                      <a:off x="8218670" y="800951"/>
                      <a:ext cx="112830" cy="4600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6755" h="312957" extrusionOk="0">
                          <a:moveTo>
                            <a:pt x="0" y="0"/>
                          </a:moveTo>
                          <a:cubicBezTo>
                            <a:pt x="0" y="0"/>
                            <a:pt x="76756" y="40513"/>
                            <a:pt x="76756" y="156479"/>
                          </a:cubicBezTo>
                          <a:cubicBezTo>
                            <a:pt x="76756" y="280100"/>
                            <a:pt x="0" y="312958"/>
                            <a:pt x="0" y="312958"/>
                          </a:cubicBezTo>
                        </a:path>
                      </a:pathLst>
                    </a:custGeom>
                    <a:noFill/>
                    <a:ln w="9525" cap="rnd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771" name="Google Shape;771;p36"/>
                <p:cNvSpPr/>
                <p:nvPr/>
              </p:nvSpPr>
              <p:spPr>
                <a:xfrm>
                  <a:off x="8302716" y="1024437"/>
                  <a:ext cx="208314" cy="198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015" h="125027" extrusionOk="0">
                      <a:moveTo>
                        <a:pt x="124558" y="33066"/>
                      </a:moveTo>
                      <a:lnTo>
                        <a:pt x="0" y="0"/>
                      </a:lnTo>
                      <a:lnTo>
                        <a:pt x="39523" y="122632"/>
                      </a:lnTo>
                      <a:lnTo>
                        <a:pt x="64622" y="74725"/>
                      </a:lnTo>
                      <a:lnTo>
                        <a:pt x="117633" y="125027"/>
                      </a:lnTo>
                      <a:lnTo>
                        <a:pt x="131015" y="110967"/>
                      </a:lnTo>
                      <a:lnTo>
                        <a:pt x="78057" y="60613"/>
                      </a:lnTo>
                      <a:lnTo>
                        <a:pt x="124558" y="330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2" name="Google Shape;772;p36"/>
              <p:cNvSpPr/>
              <p:nvPr/>
            </p:nvSpPr>
            <p:spPr>
              <a:xfrm>
                <a:off x="5614987" y="2773005"/>
                <a:ext cx="582664" cy="458008"/>
              </a:xfrm>
              <a:custGeom>
                <a:avLst/>
                <a:gdLst/>
                <a:ahLst/>
                <a:cxnLst/>
                <a:rect l="l" t="t" r="r" b="b"/>
                <a:pathLst>
                  <a:path w="382702" h="300826" extrusionOk="0">
                    <a:moveTo>
                      <a:pt x="340420" y="148305"/>
                    </a:moveTo>
                    <a:cubicBezTo>
                      <a:pt x="340420" y="148305"/>
                      <a:pt x="307978" y="78475"/>
                      <a:pt x="299646" y="68737"/>
                    </a:cubicBezTo>
                    <a:cubicBezTo>
                      <a:pt x="291315" y="58948"/>
                      <a:pt x="210550" y="-311"/>
                      <a:pt x="199823" y="1"/>
                    </a:cubicBezTo>
                    <a:cubicBezTo>
                      <a:pt x="189096" y="314"/>
                      <a:pt x="183836" y="19112"/>
                      <a:pt x="189564" y="29214"/>
                    </a:cubicBezTo>
                    <a:cubicBezTo>
                      <a:pt x="195292" y="39368"/>
                      <a:pt x="247313" y="82485"/>
                      <a:pt x="226797" y="89150"/>
                    </a:cubicBezTo>
                    <a:cubicBezTo>
                      <a:pt x="206228" y="95867"/>
                      <a:pt x="149624" y="80923"/>
                      <a:pt x="141866" y="77642"/>
                    </a:cubicBezTo>
                    <a:cubicBezTo>
                      <a:pt x="112653" y="65249"/>
                      <a:pt x="49905" y="51866"/>
                      <a:pt x="25951" y="58167"/>
                    </a:cubicBezTo>
                    <a:cubicBezTo>
                      <a:pt x="16266" y="60718"/>
                      <a:pt x="8351" y="68581"/>
                      <a:pt x="12933" y="72747"/>
                    </a:cubicBezTo>
                    <a:cubicBezTo>
                      <a:pt x="17516" y="76965"/>
                      <a:pt x="120672" y="108365"/>
                      <a:pt x="121401" y="113208"/>
                    </a:cubicBezTo>
                    <a:cubicBezTo>
                      <a:pt x="122130" y="118103"/>
                      <a:pt x="124890" y="115447"/>
                      <a:pt x="119266" y="118363"/>
                    </a:cubicBezTo>
                    <a:cubicBezTo>
                      <a:pt x="96719" y="116488"/>
                      <a:pt x="44541" y="96232"/>
                      <a:pt x="4705" y="96544"/>
                    </a:cubicBezTo>
                    <a:cubicBezTo>
                      <a:pt x="-2585" y="105917"/>
                      <a:pt x="-3782" y="112791"/>
                      <a:pt x="23348" y="130079"/>
                    </a:cubicBezTo>
                    <a:cubicBezTo>
                      <a:pt x="31315" y="131277"/>
                      <a:pt x="101249" y="153460"/>
                      <a:pt x="108435" y="154814"/>
                    </a:cubicBezTo>
                    <a:cubicBezTo>
                      <a:pt x="109789" y="155074"/>
                      <a:pt x="111090" y="157574"/>
                      <a:pt x="111090" y="160021"/>
                    </a:cubicBezTo>
                    <a:lnTo>
                      <a:pt x="2935" y="147263"/>
                    </a:lnTo>
                    <a:cubicBezTo>
                      <a:pt x="2935" y="147263"/>
                      <a:pt x="-10083" y="179340"/>
                      <a:pt x="18713" y="182777"/>
                    </a:cubicBezTo>
                    <a:cubicBezTo>
                      <a:pt x="45427" y="185953"/>
                      <a:pt x="161810" y="222040"/>
                      <a:pt x="162330" y="222196"/>
                    </a:cubicBezTo>
                    <a:cubicBezTo>
                      <a:pt x="162486" y="222196"/>
                      <a:pt x="162591" y="222300"/>
                      <a:pt x="162591" y="222300"/>
                    </a:cubicBezTo>
                    <a:lnTo>
                      <a:pt x="162591" y="222300"/>
                    </a:lnTo>
                    <a:cubicBezTo>
                      <a:pt x="199927" y="233704"/>
                      <a:pt x="312300" y="300826"/>
                      <a:pt x="312300" y="300826"/>
                    </a:cubicBezTo>
                    <a:lnTo>
                      <a:pt x="382703" y="199336"/>
                    </a:lnTo>
                    <a:cubicBezTo>
                      <a:pt x="369424" y="186943"/>
                      <a:pt x="340524" y="148201"/>
                      <a:pt x="340524" y="148201"/>
                    </a:cubicBezTo>
                    <a:close/>
                  </a:path>
                </a:pathLst>
              </a:custGeom>
              <a:solidFill>
                <a:srgbClr val="F39E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6384598" y="2982449"/>
                <a:ext cx="728433" cy="924246"/>
              </a:xfrm>
              <a:custGeom>
                <a:avLst/>
                <a:gdLst/>
                <a:ahLst/>
                <a:cxnLst/>
                <a:rect l="l" t="t" r="r" b="b"/>
                <a:pathLst>
                  <a:path w="478445" h="607058" extrusionOk="0">
                    <a:moveTo>
                      <a:pt x="247450" y="12676"/>
                    </a:moveTo>
                    <a:cubicBezTo>
                      <a:pt x="144971" y="116822"/>
                      <a:pt x="0" y="450401"/>
                      <a:pt x="0" y="450401"/>
                    </a:cubicBezTo>
                    <a:lnTo>
                      <a:pt x="147679" y="581989"/>
                    </a:lnTo>
                    <a:cubicBezTo>
                      <a:pt x="196419" y="620575"/>
                      <a:pt x="266144" y="617972"/>
                      <a:pt x="291140" y="550537"/>
                    </a:cubicBezTo>
                    <a:lnTo>
                      <a:pt x="478446" y="45378"/>
                    </a:lnTo>
                    <a:cubicBezTo>
                      <a:pt x="478446" y="45378"/>
                      <a:pt x="288432" y="-28982"/>
                      <a:pt x="247450" y="1267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5905796" y="2993012"/>
                <a:ext cx="905626" cy="776477"/>
              </a:xfrm>
              <a:custGeom>
                <a:avLst/>
                <a:gdLst/>
                <a:ahLst/>
                <a:cxnLst/>
                <a:rect l="l" t="t" r="r" b="b"/>
                <a:pathLst>
                  <a:path w="594828" h="510001" extrusionOk="0">
                    <a:moveTo>
                      <a:pt x="378778" y="510002"/>
                    </a:moveTo>
                    <a:lnTo>
                      <a:pt x="0" y="189493"/>
                    </a:lnTo>
                    <a:cubicBezTo>
                      <a:pt x="0" y="189493"/>
                      <a:pt x="145648" y="95762"/>
                      <a:pt x="202928" y="0"/>
                    </a:cubicBezTo>
                    <a:cubicBezTo>
                      <a:pt x="298534" y="108676"/>
                      <a:pt x="594829" y="344202"/>
                      <a:pt x="594829" y="344202"/>
                    </a:cubicBezTo>
                    <a:lnTo>
                      <a:pt x="378778" y="5099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6653185" y="2776456"/>
                <a:ext cx="1557352" cy="1348568"/>
              </a:xfrm>
              <a:custGeom>
                <a:avLst/>
                <a:gdLst/>
                <a:ahLst/>
                <a:cxnLst/>
                <a:rect l="l" t="t" r="r" b="b"/>
                <a:pathLst>
                  <a:path w="1022891" h="885759" extrusionOk="0">
                    <a:moveTo>
                      <a:pt x="1022839" y="800621"/>
                    </a:moveTo>
                    <a:lnTo>
                      <a:pt x="900936" y="882063"/>
                    </a:lnTo>
                    <a:lnTo>
                      <a:pt x="2731" y="885760"/>
                    </a:lnTo>
                    <a:cubicBezTo>
                      <a:pt x="2731" y="885760"/>
                      <a:pt x="-3414" y="390391"/>
                      <a:pt x="2731" y="295670"/>
                    </a:cubicBezTo>
                    <a:cubicBezTo>
                      <a:pt x="12156" y="149970"/>
                      <a:pt x="170458" y="31712"/>
                      <a:pt x="315898" y="19267"/>
                    </a:cubicBezTo>
                    <a:lnTo>
                      <a:pt x="540800" y="0"/>
                    </a:lnTo>
                    <a:lnTo>
                      <a:pt x="765703" y="19267"/>
                    </a:lnTo>
                    <a:cubicBezTo>
                      <a:pt x="911142" y="31712"/>
                      <a:pt x="1022891" y="153407"/>
                      <a:pt x="1022891" y="299367"/>
                    </a:cubicBezTo>
                    <a:lnTo>
                      <a:pt x="1022891" y="80056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7041684" y="2083932"/>
                <a:ext cx="193286" cy="265591"/>
              </a:xfrm>
              <a:custGeom>
                <a:avLst/>
                <a:gdLst/>
                <a:ahLst/>
                <a:cxnLst/>
                <a:rect l="l" t="t" r="r" b="b"/>
                <a:pathLst>
                  <a:path w="126953" h="174444" extrusionOk="0">
                    <a:moveTo>
                      <a:pt x="126954" y="87222"/>
                    </a:moveTo>
                    <a:cubicBezTo>
                      <a:pt x="126954" y="135393"/>
                      <a:pt x="98534" y="174444"/>
                      <a:pt x="63477" y="174444"/>
                    </a:cubicBezTo>
                    <a:cubicBezTo>
                      <a:pt x="28420" y="174444"/>
                      <a:pt x="1" y="135393"/>
                      <a:pt x="1" y="87222"/>
                    </a:cubicBezTo>
                    <a:cubicBezTo>
                      <a:pt x="1" y="39051"/>
                      <a:pt x="28420" y="0"/>
                      <a:pt x="63477" y="0"/>
                    </a:cubicBezTo>
                    <a:cubicBezTo>
                      <a:pt x="98534" y="0"/>
                      <a:pt x="126954" y="39051"/>
                      <a:pt x="126954" y="872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7105092" y="2065398"/>
                <a:ext cx="505595" cy="568425"/>
              </a:xfrm>
              <a:custGeom>
                <a:avLst/>
                <a:gdLst/>
                <a:ahLst/>
                <a:cxnLst/>
                <a:rect l="l" t="t" r="r" b="b"/>
                <a:pathLst>
                  <a:path w="332082" h="373350" extrusionOk="0">
                    <a:moveTo>
                      <a:pt x="331916" y="180647"/>
                    </a:moveTo>
                    <a:cubicBezTo>
                      <a:pt x="326605" y="291302"/>
                      <a:pt x="179343" y="377275"/>
                      <a:pt x="94672" y="373213"/>
                    </a:cubicBezTo>
                    <a:cubicBezTo>
                      <a:pt x="9950" y="369151"/>
                      <a:pt x="-4370" y="277659"/>
                      <a:pt x="993" y="167056"/>
                    </a:cubicBezTo>
                    <a:cubicBezTo>
                      <a:pt x="6304" y="56401"/>
                      <a:pt x="42651" y="13545"/>
                      <a:pt x="128259" y="1204"/>
                    </a:cubicBezTo>
                    <a:cubicBezTo>
                      <a:pt x="212201" y="-10929"/>
                      <a:pt x="337280" y="70044"/>
                      <a:pt x="331916" y="180699"/>
                    </a:cubicBezTo>
                    <a:close/>
                  </a:path>
                </a:pathLst>
              </a:custGeom>
              <a:solidFill>
                <a:srgbClr val="F39E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7234695" y="2481353"/>
                <a:ext cx="350967" cy="450395"/>
              </a:xfrm>
              <a:custGeom>
                <a:avLst/>
                <a:gdLst/>
                <a:ahLst/>
                <a:cxnLst/>
                <a:rect l="l" t="t" r="r" b="b"/>
                <a:pathLst>
                  <a:path w="230520" h="295826" extrusionOk="0">
                    <a:moveTo>
                      <a:pt x="14787" y="36555"/>
                    </a:moveTo>
                    <a:lnTo>
                      <a:pt x="51" y="224278"/>
                    </a:lnTo>
                    <a:cubicBezTo>
                      <a:pt x="-1980" y="248075"/>
                      <a:pt x="57487" y="295826"/>
                      <a:pt x="115236" y="295826"/>
                    </a:cubicBezTo>
                    <a:cubicBezTo>
                      <a:pt x="218965" y="295826"/>
                      <a:pt x="232191" y="231985"/>
                      <a:pt x="230369" y="209645"/>
                    </a:cubicBezTo>
                    <a:lnTo>
                      <a:pt x="207561" y="0"/>
                    </a:lnTo>
                    <a:lnTo>
                      <a:pt x="14787" y="36555"/>
                    </a:lnTo>
                    <a:close/>
                  </a:path>
                </a:pathLst>
              </a:custGeom>
              <a:solidFill>
                <a:srgbClr val="F39E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7167241" y="2329271"/>
                <a:ext cx="29101" cy="4091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26872" extrusionOk="0">
                    <a:moveTo>
                      <a:pt x="19113" y="13280"/>
                    </a:moveTo>
                    <a:cubicBezTo>
                      <a:pt x="19217" y="20674"/>
                      <a:pt x="15051" y="26767"/>
                      <a:pt x="9792" y="26871"/>
                    </a:cubicBezTo>
                    <a:cubicBezTo>
                      <a:pt x="4532" y="26975"/>
                      <a:pt x="106" y="21039"/>
                      <a:pt x="2" y="13592"/>
                    </a:cubicBezTo>
                    <a:cubicBezTo>
                      <a:pt x="-102" y="6146"/>
                      <a:pt x="4064" y="106"/>
                      <a:pt x="9323" y="1"/>
                    </a:cubicBezTo>
                    <a:cubicBezTo>
                      <a:pt x="14583" y="-103"/>
                      <a:pt x="19009" y="5833"/>
                      <a:pt x="19113" y="13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7305387" y="2326896"/>
                <a:ext cx="29101" cy="40913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26872" extrusionOk="0">
                    <a:moveTo>
                      <a:pt x="19112" y="13280"/>
                    </a:moveTo>
                    <a:cubicBezTo>
                      <a:pt x="19217" y="20674"/>
                      <a:pt x="15051" y="26767"/>
                      <a:pt x="9792" y="26871"/>
                    </a:cubicBezTo>
                    <a:cubicBezTo>
                      <a:pt x="4532" y="26975"/>
                      <a:pt x="106" y="21039"/>
                      <a:pt x="2" y="13592"/>
                    </a:cubicBezTo>
                    <a:cubicBezTo>
                      <a:pt x="-102" y="6198"/>
                      <a:pt x="4063" y="106"/>
                      <a:pt x="9323" y="1"/>
                    </a:cubicBezTo>
                    <a:cubicBezTo>
                      <a:pt x="14582" y="-103"/>
                      <a:pt x="19008" y="5833"/>
                      <a:pt x="19112" y="132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7186552" y="2491407"/>
                <a:ext cx="100774" cy="52240"/>
              </a:xfrm>
              <a:custGeom>
                <a:avLst/>
                <a:gdLst/>
                <a:ahLst/>
                <a:cxnLst/>
                <a:rect l="l" t="t" r="r" b="b"/>
                <a:pathLst>
                  <a:path w="66190" h="34312" extrusionOk="0">
                    <a:moveTo>
                      <a:pt x="66190" y="4582"/>
                    </a:moveTo>
                    <a:cubicBezTo>
                      <a:pt x="18491" y="16195"/>
                      <a:pt x="110" y="0"/>
                      <a:pt x="110" y="0"/>
                    </a:cubicBezTo>
                    <a:cubicBezTo>
                      <a:pt x="110" y="0"/>
                      <a:pt x="-3379" y="31035"/>
                      <a:pt x="28958" y="34108"/>
                    </a:cubicBezTo>
                    <a:cubicBezTo>
                      <a:pt x="61296" y="37180"/>
                      <a:pt x="66138" y="4582"/>
                      <a:pt x="66138" y="45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7210664" y="2349143"/>
                <a:ext cx="52210" cy="99419"/>
              </a:xfrm>
              <a:custGeom>
                <a:avLst/>
                <a:gdLst/>
                <a:ahLst/>
                <a:cxnLst/>
                <a:rect l="l" t="t" r="r" b="b"/>
                <a:pathLst>
                  <a:path w="34292" h="65300" extrusionOk="0">
                    <a:moveTo>
                      <a:pt x="17212" y="0"/>
                    </a:moveTo>
                    <a:cubicBezTo>
                      <a:pt x="10182" y="16767"/>
                      <a:pt x="-7054" y="47438"/>
                      <a:pt x="3153" y="58478"/>
                    </a:cubicBezTo>
                    <a:cubicBezTo>
                      <a:pt x="13359" y="69517"/>
                      <a:pt x="34292" y="63841"/>
                      <a:pt x="34292" y="6384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7152836" y="2300599"/>
                <a:ext cx="54703" cy="9290"/>
              </a:xfrm>
              <a:custGeom>
                <a:avLst/>
                <a:gdLst/>
                <a:ahLst/>
                <a:cxnLst/>
                <a:rect l="l" t="t" r="r" b="b"/>
                <a:pathLst>
                  <a:path w="35930" h="6102" extrusionOk="0">
                    <a:moveTo>
                      <a:pt x="0" y="6103"/>
                    </a:moveTo>
                    <a:cubicBezTo>
                      <a:pt x="0" y="6103"/>
                      <a:pt x="19684" y="-7488"/>
                      <a:pt x="35930" y="589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7285044" y="2298706"/>
                <a:ext cx="66754" cy="11423"/>
              </a:xfrm>
              <a:custGeom>
                <a:avLst/>
                <a:gdLst/>
                <a:ahLst/>
                <a:cxnLst/>
                <a:rect l="l" t="t" r="r" b="b"/>
                <a:pathLst>
                  <a:path w="43845" h="7503" extrusionOk="0">
                    <a:moveTo>
                      <a:pt x="0" y="6619"/>
                    </a:moveTo>
                    <a:cubicBezTo>
                      <a:pt x="0" y="6619"/>
                      <a:pt x="33275" y="-8847"/>
                      <a:pt x="43846" y="75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7249023" y="2564638"/>
                <a:ext cx="201451" cy="70487"/>
              </a:xfrm>
              <a:custGeom>
                <a:avLst/>
                <a:gdLst/>
                <a:ahLst/>
                <a:cxnLst/>
                <a:rect l="l" t="t" r="r" b="b"/>
                <a:pathLst>
                  <a:path w="132316" h="46297" extrusionOk="0">
                    <a:moveTo>
                      <a:pt x="0" y="44783"/>
                    </a:moveTo>
                    <a:cubicBezTo>
                      <a:pt x="0" y="44783"/>
                      <a:pt x="67591" y="59051"/>
                      <a:pt x="132317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6"/>
              <p:cNvSpPr/>
              <p:nvPr/>
            </p:nvSpPr>
            <p:spPr>
              <a:xfrm rot="-1343729">
                <a:off x="7056249" y="1987578"/>
                <a:ext cx="193263" cy="193263"/>
              </a:xfrm>
              <a:custGeom>
                <a:avLst/>
                <a:gdLst/>
                <a:ahLst/>
                <a:cxnLst/>
                <a:rect l="l" t="t" r="r" b="b"/>
                <a:pathLst>
                  <a:path w="126953" h="126953" extrusionOk="0">
                    <a:moveTo>
                      <a:pt x="126954" y="63477"/>
                    </a:moveTo>
                    <a:cubicBezTo>
                      <a:pt x="126954" y="98534"/>
                      <a:pt x="98534" y="126954"/>
                      <a:pt x="63477" y="126954"/>
                    </a:cubicBezTo>
                    <a:cubicBezTo>
                      <a:pt x="28420" y="126954"/>
                      <a:pt x="0" y="98534"/>
                      <a:pt x="0" y="63477"/>
                    </a:cubicBezTo>
                    <a:cubicBezTo>
                      <a:pt x="0" y="28420"/>
                      <a:pt x="28420" y="0"/>
                      <a:pt x="63477" y="0"/>
                    </a:cubicBezTo>
                    <a:cubicBezTo>
                      <a:pt x="98534" y="0"/>
                      <a:pt x="126954" y="28419"/>
                      <a:pt x="126954" y="6347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6"/>
              <p:cNvSpPr/>
              <p:nvPr/>
            </p:nvSpPr>
            <p:spPr>
              <a:xfrm rot="-1343729">
                <a:off x="7305057" y="1987625"/>
                <a:ext cx="193263" cy="193263"/>
              </a:xfrm>
              <a:custGeom>
                <a:avLst/>
                <a:gdLst/>
                <a:ahLst/>
                <a:cxnLst/>
                <a:rect l="l" t="t" r="r" b="b"/>
                <a:pathLst>
                  <a:path w="126953" h="126953" extrusionOk="0">
                    <a:moveTo>
                      <a:pt x="126954" y="63477"/>
                    </a:moveTo>
                    <a:cubicBezTo>
                      <a:pt x="126954" y="98534"/>
                      <a:pt x="98534" y="126954"/>
                      <a:pt x="63477" y="126954"/>
                    </a:cubicBezTo>
                    <a:cubicBezTo>
                      <a:pt x="28420" y="126954"/>
                      <a:pt x="1" y="98534"/>
                      <a:pt x="1" y="63477"/>
                    </a:cubicBezTo>
                    <a:cubicBezTo>
                      <a:pt x="1" y="28420"/>
                      <a:pt x="28420" y="0"/>
                      <a:pt x="63477" y="0"/>
                    </a:cubicBezTo>
                    <a:cubicBezTo>
                      <a:pt x="98534" y="0"/>
                      <a:pt x="126954" y="28419"/>
                      <a:pt x="126954" y="6347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6"/>
              <p:cNvSpPr/>
              <p:nvPr/>
            </p:nvSpPr>
            <p:spPr>
              <a:xfrm>
                <a:off x="7421291" y="2017669"/>
                <a:ext cx="209618" cy="209618"/>
              </a:xfrm>
              <a:custGeom>
                <a:avLst/>
                <a:gdLst/>
                <a:ahLst/>
                <a:cxnLst/>
                <a:rect l="l" t="t" r="r" b="b"/>
                <a:pathLst>
                  <a:path w="137680" h="137680" extrusionOk="0">
                    <a:moveTo>
                      <a:pt x="137681" y="68840"/>
                    </a:moveTo>
                    <a:cubicBezTo>
                      <a:pt x="137681" y="106860"/>
                      <a:pt x="106860" y="137681"/>
                      <a:pt x="68840" y="137681"/>
                    </a:cubicBezTo>
                    <a:cubicBezTo>
                      <a:pt x="30821" y="137681"/>
                      <a:pt x="0" y="106860"/>
                      <a:pt x="0" y="68840"/>
                    </a:cubicBezTo>
                    <a:cubicBezTo>
                      <a:pt x="0" y="30821"/>
                      <a:pt x="30821" y="0"/>
                      <a:pt x="68840" y="0"/>
                    </a:cubicBezTo>
                    <a:cubicBezTo>
                      <a:pt x="106860" y="0"/>
                      <a:pt x="137681" y="30821"/>
                      <a:pt x="137681" y="688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6"/>
              <p:cNvSpPr/>
              <p:nvPr/>
            </p:nvSpPr>
            <p:spPr>
              <a:xfrm>
                <a:off x="7146977" y="1958927"/>
                <a:ext cx="232134" cy="232134"/>
              </a:xfrm>
              <a:custGeom>
                <a:avLst/>
                <a:gdLst/>
                <a:ahLst/>
                <a:cxnLst/>
                <a:rect l="l" t="t" r="r" b="b"/>
                <a:pathLst>
                  <a:path w="152469" h="152469" extrusionOk="0">
                    <a:moveTo>
                      <a:pt x="152470" y="76235"/>
                    </a:moveTo>
                    <a:cubicBezTo>
                      <a:pt x="152470" y="118338"/>
                      <a:pt x="118338" y="152469"/>
                      <a:pt x="76235" y="152469"/>
                    </a:cubicBezTo>
                    <a:cubicBezTo>
                      <a:pt x="34132" y="152469"/>
                      <a:pt x="0" y="118338"/>
                      <a:pt x="0" y="76235"/>
                    </a:cubicBezTo>
                    <a:cubicBezTo>
                      <a:pt x="0" y="34131"/>
                      <a:pt x="34132" y="0"/>
                      <a:pt x="76235" y="0"/>
                    </a:cubicBezTo>
                    <a:cubicBezTo>
                      <a:pt x="118338" y="0"/>
                      <a:pt x="152470" y="34131"/>
                      <a:pt x="152470" y="7623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6"/>
              <p:cNvSpPr/>
              <p:nvPr/>
            </p:nvSpPr>
            <p:spPr>
              <a:xfrm>
                <a:off x="7432137" y="2126208"/>
                <a:ext cx="198598" cy="417896"/>
              </a:xfrm>
              <a:custGeom>
                <a:avLst/>
                <a:gdLst/>
                <a:ahLst/>
                <a:cxnLst/>
                <a:rect l="l" t="t" r="r" b="b"/>
                <a:pathLst>
                  <a:path w="130442" h="274480" extrusionOk="0">
                    <a:moveTo>
                      <a:pt x="52" y="23277"/>
                    </a:moveTo>
                    <a:cubicBezTo>
                      <a:pt x="52" y="23277"/>
                      <a:pt x="11820" y="81598"/>
                      <a:pt x="43324" y="135077"/>
                    </a:cubicBezTo>
                    <a:cubicBezTo>
                      <a:pt x="70402" y="181005"/>
                      <a:pt x="32701" y="275205"/>
                      <a:pt x="65455" y="274476"/>
                    </a:cubicBezTo>
                    <a:cubicBezTo>
                      <a:pt x="98209" y="273747"/>
                      <a:pt x="110811" y="240160"/>
                      <a:pt x="120393" y="190326"/>
                    </a:cubicBezTo>
                    <a:cubicBezTo>
                      <a:pt x="129974" y="140493"/>
                      <a:pt x="130442" y="0"/>
                      <a:pt x="130442" y="0"/>
                    </a:cubicBezTo>
                    <a:lnTo>
                      <a:pt x="0" y="232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6"/>
              <p:cNvSpPr/>
              <p:nvPr/>
            </p:nvSpPr>
            <p:spPr>
              <a:xfrm>
                <a:off x="7432216" y="2086228"/>
                <a:ext cx="172277" cy="254490"/>
              </a:xfrm>
              <a:custGeom>
                <a:avLst/>
                <a:gdLst/>
                <a:ahLst/>
                <a:cxnLst/>
                <a:rect l="l" t="t" r="r" b="b"/>
                <a:pathLst>
                  <a:path w="113154" h="167153" extrusionOk="0">
                    <a:moveTo>
                      <a:pt x="113154" y="87222"/>
                    </a:moveTo>
                    <a:cubicBezTo>
                      <a:pt x="113154" y="135390"/>
                      <a:pt x="96699" y="167154"/>
                      <a:pt x="61654" y="167154"/>
                    </a:cubicBezTo>
                    <a:cubicBezTo>
                      <a:pt x="26609" y="167154"/>
                      <a:pt x="0" y="110186"/>
                      <a:pt x="0" y="61967"/>
                    </a:cubicBezTo>
                    <a:cubicBezTo>
                      <a:pt x="0" y="13747"/>
                      <a:pt x="14632" y="0"/>
                      <a:pt x="49677" y="0"/>
                    </a:cubicBezTo>
                    <a:cubicBezTo>
                      <a:pt x="84722" y="0"/>
                      <a:pt x="113154" y="39055"/>
                      <a:pt x="113154" y="872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6"/>
              <p:cNvSpPr/>
              <p:nvPr/>
            </p:nvSpPr>
            <p:spPr>
              <a:xfrm rot="-5264592">
                <a:off x="7441294" y="2286118"/>
                <a:ext cx="136944" cy="132342"/>
              </a:xfrm>
              <a:custGeom>
                <a:avLst/>
                <a:gdLst/>
                <a:ahLst/>
                <a:cxnLst/>
                <a:rect l="l" t="t" r="r" b="b"/>
                <a:pathLst>
                  <a:path w="89877" h="86857" extrusionOk="0">
                    <a:moveTo>
                      <a:pt x="89878" y="43429"/>
                    </a:moveTo>
                    <a:cubicBezTo>
                      <a:pt x="89878" y="67414"/>
                      <a:pt x="69758" y="86858"/>
                      <a:pt x="44939" y="86858"/>
                    </a:cubicBezTo>
                    <a:cubicBezTo>
                      <a:pt x="20120" y="86858"/>
                      <a:pt x="0" y="67414"/>
                      <a:pt x="0" y="43429"/>
                    </a:cubicBezTo>
                    <a:cubicBezTo>
                      <a:pt x="0" y="19444"/>
                      <a:pt x="20120" y="0"/>
                      <a:pt x="44939" y="0"/>
                    </a:cubicBezTo>
                    <a:cubicBezTo>
                      <a:pt x="69758" y="0"/>
                      <a:pt x="89878" y="19444"/>
                      <a:pt x="89878" y="43429"/>
                    </a:cubicBezTo>
                    <a:close/>
                  </a:path>
                </a:pathLst>
              </a:custGeom>
              <a:solidFill>
                <a:srgbClr val="F39E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6"/>
              <p:cNvSpPr/>
              <p:nvPr/>
            </p:nvSpPr>
            <p:spPr>
              <a:xfrm>
                <a:off x="7477340" y="2322533"/>
                <a:ext cx="72145" cy="25936"/>
              </a:xfrm>
              <a:custGeom>
                <a:avLst/>
                <a:gdLst/>
                <a:ahLst/>
                <a:cxnLst/>
                <a:rect l="l" t="t" r="r" b="b"/>
                <a:pathLst>
                  <a:path w="47386" h="17035" extrusionOk="0">
                    <a:moveTo>
                      <a:pt x="0" y="4850"/>
                    </a:moveTo>
                    <a:cubicBezTo>
                      <a:pt x="0" y="4850"/>
                      <a:pt x="39732" y="-11969"/>
                      <a:pt x="47386" y="1703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6"/>
              <p:cNvSpPr/>
              <p:nvPr/>
            </p:nvSpPr>
            <p:spPr>
              <a:xfrm>
                <a:off x="7498082" y="2325076"/>
                <a:ext cx="19343" cy="31554"/>
              </a:xfrm>
              <a:custGeom>
                <a:avLst/>
                <a:gdLst/>
                <a:ahLst/>
                <a:cxnLst/>
                <a:rect l="l" t="t" r="r" b="b"/>
                <a:pathLst>
                  <a:path w="12705" h="20725" extrusionOk="0">
                    <a:moveTo>
                      <a:pt x="0" y="20725"/>
                    </a:moveTo>
                    <a:lnTo>
                      <a:pt x="12706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7825043" y="3074872"/>
                <a:ext cx="570301" cy="1061522"/>
              </a:xfrm>
              <a:custGeom>
                <a:avLst/>
                <a:gdLst/>
                <a:ahLst/>
                <a:cxnLst/>
                <a:rect l="l" t="t" r="r" b="b"/>
                <a:pathLst>
                  <a:path w="374582" h="697223" extrusionOk="0">
                    <a:moveTo>
                      <a:pt x="0" y="138514"/>
                    </a:moveTo>
                    <a:lnTo>
                      <a:pt x="38117" y="637476"/>
                    </a:lnTo>
                    <a:lnTo>
                      <a:pt x="169914" y="692465"/>
                    </a:lnTo>
                    <a:cubicBezTo>
                      <a:pt x="333267" y="725688"/>
                      <a:pt x="388776" y="576603"/>
                      <a:pt x="371592" y="503389"/>
                    </a:cubicBezTo>
                    <a:lnTo>
                      <a:pt x="229589" y="0"/>
                    </a:lnTo>
                    <a:lnTo>
                      <a:pt x="0" y="13851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6810042" y="3696731"/>
                <a:ext cx="70638" cy="269317"/>
              </a:xfrm>
              <a:custGeom>
                <a:avLst/>
                <a:gdLst/>
                <a:ahLst/>
                <a:cxnLst/>
                <a:rect l="l" t="t" r="r" b="b"/>
                <a:pathLst>
                  <a:path w="46396" h="176891" extrusionOk="0">
                    <a:moveTo>
                      <a:pt x="46397" y="0"/>
                    </a:moveTo>
                    <a:lnTo>
                      <a:pt x="0" y="176892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7809762" y="3296699"/>
                <a:ext cx="63503" cy="341859"/>
              </a:xfrm>
              <a:custGeom>
                <a:avLst/>
                <a:gdLst/>
                <a:ahLst/>
                <a:cxnLst/>
                <a:rect l="l" t="t" r="r" b="b"/>
                <a:pathLst>
                  <a:path w="41710" h="224538" extrusionOk="0">
                    <a:moveTo>
                      <a:pt x="0" y="0"/>
                    </a:moveTo>
                    <a:lnTo>
                      <a:pt x="41710" y="22453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6932383" y="3386614"/>
                <a:ext cx="576787" cy="437015"/>
              </a:xfrm>
              <a:custGeom>
                <a:avLst/>
                <a:gdLst/>
                <a:ahLst/>
                <a:cxnLst/>
                <a:rect l="l" t="t" r="r" b="b"/>
                <a:pathLst>
                  <a:path w="378842" h="287038" extrusionOk="0">
                    <a:moveTo>
                      <a:pt x="7875" y="172322"/>
                    </a:moveTo>
                    <a:cubicBezTo>
                      <a:pt x="16571" y="160554"/>
                      <a:pt x="107178" y="180497"/>
                      <a:pt x="117280" y="176852"/>
                    </a:cubicBezTo>
                    <a:cubicBezTo>
                      <a:pt x="127382" y="173207"/>
                      <a:pt x="124049" y="168208"/>
                      <a:pt x="119155" y="167063"/>
                    </a:cubicBezTo>
                    <a:cubicBezTo>
                      <a:pt x="64583" y="154357"/>
                      <a:pt x="23913" y="136756"/>
                      <a:pt x="5584" y="127227"/>
                    </a:cubicBezTo>
                    <a:cubicBezTo>
                      <a:pt x="-4050" y="122228"/>
                      <a:pt x="-197" y="104263"/>
                      <a:pt x="9385" y="105877"/>
                    </a:cubicBezTo>
                    <a:cubicBezTo>
                      <a:pt x="50002" y="112594"/>
                      <a:pt x="117801" y="138891"/>
                      <a:pt x="122435" y="138110"/>
                    </a:cubicBezTo>
                    <a:cubicBezTo>
                      <a:pt x="127070" y="137381"/>
                      <a:pt x="126497" y="130299"/>
                      <a:pt x="124466" y="129362"/>
                    </a:cubicBezTo>
                    <a:cubicBezTo>
                      <a:pt x="83485" y="111032"/>
                      <a:pt x="20998" y="92911"/>
                      <a:pt x="8083" y="73488"/>
                    </a:cubicBezTo>
                    <a:cubicBezTo>
                      <a:pt x="4542" y="68176"/>
                      <a:pt x="20164" y="60209"/>
                      <a:pt x="23757" y="60678"/>
                    </a:cubicBezTo>
                    <a:cubicBezTo>
                      <a:pt x="61250" y="65781"/>
                      <a:pt x="115666" y="91505"/>
                      <a:pt x="138265" y="98847"/>
                    </a:cubicBezTo>
                    <a:cubicBezTo>
                      <a:pt x="143994" y="97441"/>
                      <a:pt x="147482" y="96920"/>
                      <a:pt x="147847" y="92390"/>
                    </a:cubicBezTo>
                    <a:cubicBezTo>
                      <a:pt x="148263" y="87860"/>
                      <a:pt x="60677" y="30684"/>
                      <a:pt x="57449" y="25945"/>
                    </a:cubicBezTo>
                    <a:cubicBezTo>
                      <a:pt x="54219" y="21206"/>
                      <a:pt x="63020" y="15791"/>
                      <a:pt x="72341" y="15531"/>
                    </a:cubicBezTo>
                    <a:cubicBezTo>
                      <a:pt x="95305" y="14958"/>
                      <a:pt x="149097" y="40473"/>
                      <a:pt x="172842" y="57918"/>
                    </a:cubicBezTo>
                    <a:cubicBezTo>
                      <a:pt x="179143" y="62552"/>
                      <a:pt x="227050" y="88120"/>
                      <a:pt x="247045" y="86506"/>
                    </a:cubicBezTo>
                    <a:cubicBezTo>
                      <a:pt x="267042" y="84892"/>
                      <a:pt x="229289" y="34798"/>
                      <a:pt x="226268" y="24383"/>
                    </a:cubicBezTo>
                    <a:cubicBezTo>
                      <a:pt x="223248" y="14020"/>
                      <a:pt x="232048" y="-1810"/>
                      <a:pt x="241786" y="169"/>
                    </a:cubicBezTo>
                    <a:cubicBezTo>
                      <a:pt x="251524" y="2148"/>
                      <a:pt x="311825" y="72967"/>
                      <a:pt x="317240" y="83590"/>
                    </a:cubicBezTo>
                    <a:cubicBezTo>
                      <a:pt x="322655" y="94213"/>
                      <a:pt x="337028" y="164147"/>
                      <a:pt x="337028" y="164147"/>
                    </a:cubicBezTo>
                    <a:lnTo>
                      <a:pt x="378842" y="206169"/>
                    </a:lnTo>
                    <a:lnTo>
                      <a:pt x="288808" y="287039"/>
                    </a:lnTo>
                    <a:cubicBezTo>
                      <a:pt x="288808" y="287039"/>
                      <a:pt x="247202" y="260586"/>
                      <a:pt x="234861" y="257982"/>
                    </a:cubicBezTo>
                    <a:cubicBezTo>
                      <a:pt x="222624" y="255378"/>
                      <a:pt x="135037" y="219500"/>
                      <a:pt x="129725" y="216376"/>
                    </a:cubicBezTo>
                    <a:cubicBezTo>
                      <a:pt x="124414" y="213251"/>
                      <a:pt x="36619" y="195911"/>
                      <a:pt x="27819" y="193255"/>
                    </a:cubicBezTo>
                    <a:cubicBezTo>
                      <a:pt x="19019" y="190600"/>
                      <a:pt x="-821" y="184039"/>
                      <a:pt x="7823" y="172270"/>
                    </a:cubicBezTo>
                    <a:close/>
                  </a:path>
                </a:pathLst>
              </a:custGeom>
              <a:solidFill>
                <a:srgbClr val="F39E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7244115" y="3491847"/>
                <a:ext cx="936307" cy="593180"/>
              </a:xfrm>
              <a:custGeom>
                <a:avLst/>
                <a:gdLst/>
                <a:ahLst/>
                <a:cxnLst/>
                <a:rect l="l" t="t" r="r" b="b"/>
                <a:pathLst>
                  <a:path w="614980" h="389609" extrusionOk="0">
                    <a:moveTo>
                      <a:pt x="483340" y="389609"/>
                    </a:moveTo>
                    <a:lnTo>
                      <a:pt x="0" y="210635"/>
                    </a:lnTo>
                    <a:cubicBezTo>
                      <a:pt x="0" y="210635"/>
                      <a:pt x="118778" y="115394"/>
                      <a:pt x="116487" y="0"/>
                    </a:cubicBezTo>
                    <a:cubicBezTo>
                      <a:pt x="250575" y="54520"/>
                      <a:pt x="614981" y="137525"/>
                      <a:pt x="614981" y="137525"/>
                    </a:cubicBezTo>
                    <a:lnTo>
                      <a:pt x="483340" y="38960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7251952" y="3496992"/>
                <a:ext cx="728037" cy="503433"/>
              </a:xfrm>
              <a:custGeom>
                <a:avLst/>
                <a:gdLst/>
                <a:ahLst/>
                <a:cxnLst/>
                <a:rect l="l" t="t" r="r" b="b"/>
                <a:pathLst>
                  <a:path w="478185" h="330662" extrusionOk="0">
                    <a:moveTo>
                      <a:pt x="478185" y="115758"/>
                    </a:moveTo>
                    <a:lnTo>
                      <a:pt x="122840" y="0"/>
                    </a:lnTo>
                    <a:cubicBezTo>
                      <a:pt x="122840" y="0"/>
                      <a:pt x="98730" y="154709"/>
                      <a:pt x="0" y="209125"/>
                    </a:cubicBezTo>
                    <a:cubicBezTo>
                      <a:pt x="54104" y="247555"/>
                      <a:pt x="328163" y="330663"/>
                      <a:pt x="328163" y="330663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5629798" y="3416928"/>
                <a:ext cx="1214763" cy="724865"/>
              </a:xfrm>
              <a:custGeom>
                <a:avLst/>
                <a:gdLst/>
                <a:ahLst/>
                <a:cxnLst/>
                <a:rect l="l" t="t" r="r" b="b"/>
                <a:pathLst>
                  <a:path w="797874" h="476102" extrusionOk="0">
                    <a:moveTo>
                      <a:pt x="797875" y="476050"/>
                    </a:moveTo>
                    <a:lnTo>
                      <a:pt x="132644" y="476050"/>
                    </a:lnTo>
                    <a:lnTo>
                      <a:pt x="1472" y="43481"/>
                    </a:lnTo>
                    <a:cubicBezTo>
                      <a:pt x="-5089" y="21818"/>
                      <a:pt x="11106" y="0"/>
                      <a:pt x="33757" y="0"/>
                    </a:cubicBezTo>
                    <a:lnTo>
                      <a:pt x="628481" y="0"/>
                    </a:lnTo>
                    <a:cubicBezTo>
                      <a:pt x="643323" y="0"/>
                      <a:pt x="656445" y="9738"/>
                      <a:pt x="660767" y="23953"/>
                    </a:cubicBezTo>
                    <a:lnTo>
                      <a:pt x="797875" y="4761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2" name="Google Shape;802;p36"/>
            <p:cNvSpPr/>
            <p:nvPr/>
          </p:nvSpPr>
          <p:spPr>
            <a:xfrm>
              <a:off x="5452014" y="1897685"/>
              <a:ext cx="161028" cy="161028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613052" y="2136673"/>
              <a:ext cx="242047" cy="242047"/>
            </a:xfrm>
            <a:custGeom>
              <a:avLst/>
              <a:gdLst/>
              <a:ahLst/>
              <a:cxnLst/>
              <a:rect l="l" t="t" r="r" b="b"/>
              <a:pathLst>
                <a:path w="80817" h="80817" extrusionOk="0">
                  <a:moveTo>
                    <a:pt x="0" y="40409"/>
                  </a:moveTo>
                  <a:cubicBezTo>
                    <a:pt x="32129" y="44991"/>
                    <a:pt x="35878" y="48688"/>
                    <a:pt x="40409" y="80817"/>
                  </a:cubicBezTo>
                  <a:cubicBezTo>
                    <a:pt x="44991" y="48688"/>
                    <a:pt x="48688" y="44939"/>
                    <a:pt x="80817" y="40409"/>
                  </a:cubicBezTo>
                  <a:cubicBezTo>
                    <a:pt x="48688" y="35826"/>
                    <a:pt x="44939" y="32129"/>
                    <a:pt x="40409" y="0"/>
                  </a:cubicBezTo>
                  <a:cubicBezTo>
                    <a:pt x="35826" y="32129"/>
                    <a:pt x="32129" y="35878"/>
                    <a:pt x="0" y="404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00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2F88-4F6F-1212-1F6B-5D8895D0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Pustaka</a:t>
            </a:r>
            <a:endParaRPr lang="en-ID" dirty="0"/>
          </a:p>
        </p:txBody>
      </p:sp>
      <p:sp>
        <p:nvSpPr>
          <p:cNvPr id="4" name="Google Shape;591;p33">
            <a:extLst>
              <a:ext uri="{FF2B5EF4-FFF2-40B4-BE49-F238E27FC236}">
                <a16:creationId xmlns:a16="http://schemas.microsoft.com/office/drawing/2014/main" id="{953274ED-4641-3B9E-AE4E-F2EEAD26449D}"/>
              </a:ext>
            </a:extLst>
          </p:cNvPr>
          <p:cNvSpPr txBox="1">
            <a:spLocks/>
          </p:cNvSpPr>
          <p:nvPr/>
        </p:nvSpPr>
        <p:spPr>
          <a:xfrm>
            <a:off x="770757" y="1165638"/>
            <a:ext cx="7467763" cy="3611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24A6A-C97D-449A-3DA0-E27E7A3D8FAE}"/>
              </a:ext>
            </a:extLst>
          </p:cNvPr>
          <p:cNvSpPr txBox="1"/>
          <p:nvPr/>
        </p:nvSpPr>
        <p:spPr>
          <a:xfrm>
            <a:off x="720000" y="1289069"/>
            <a:ext cx="782183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Covey, S. R. (1989). The 7 Habits of Highly Effective People. Free Press.</a:t>
            </a:r>
          </a:p>
          <a:p>
            <a:endParaRPr lang="en-US" dirty="0"/>
          </a:p>
          <a:p>
            <a:r>
              <a:rPr lang="en-US" dirty="0"/>
              <a:t>Eisenhower, D. D. (1954). Eisenhower Matrix. In Public Domain.</a:t>
            </a:r>
          </a:p>
          <a:p>
            <a:endParaRPr lang="en-US" dirty="0"/>
          </a:p>
          <a:p>
            <a:r>
              <a:rPr lang="en-US" dirty="0"/>
              <a:t>Miller, G. A. (1956). The Magical Number Seven, Plus or Minus Two: Some Limits on Our Capacity for Processing Information. Psychological Review, 63(2), 81-97.</a:t>
            </a:r>
          </a:p>
          <a:p>
            <a:endParaRPr lang="en-US" dirty="0"/>
          </a:p>
          <a:p>
            <a:r>
              <a:rPr lang="en-US" dirty="0"/>
              <a:t>Locke, E. A., &amp; Latham, G. P. (1990). A Theory of Goal Setting and Task Performance. Prentice-Hall.</a:t>
            </a:r>
          </a:p>
          <a:p>
            <a:endParaRPr lang="en-US" dirty="0"/>
          </a:p>
          <a:p>
            <a:r>
              <a:rPr lang="en-US" dirty="0"/>
              <a:t>Duhigg, C. (2012). The Power of Habit: Why We Do What We Do in Life and Business. Random House.</a:t>
            </a:r>
          </a:p>
          <a:p>
            <a:endParaRPr lang="en-US" dirty="0"/>
          </a:p>
          <a:p>
            <a:r>
              <a:rPr lang="en-US" dirty="0"/>
              <a:t>Norman, D. A. (1988). The Design of Everyday Things. Basic Books.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2708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A7CB-4631-86C4-5A87-1897B535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Kasih!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7DAE0-EBAB-1B0E-B71F-FEE74C7A3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Kami</a:t>
            </a:r>
            <a:endParaRPr lang="en-ID" dirty="0"/>
          </a:p>
        </p:txBody>
      </p:sp>
      <p:grpSp>
        <p:nvGrpSpPr>
          <p:cNvPr id="1041" name="Google Shape;1041;p46"/>
          <p:cNvGrpSpPr/>
          <p:nvPr/>
        </p:nvGrpSpPr>
        <p:grpSpPr>
          <a:xfrm>
            <a:off x="7334502" y="2694674"/>
            <a:ext cx="1210964" cy="2028071"/>
            <a:chOff x="4030990" y="2604085"/>
            <a:chExt cx="1210964" cy="2028071"/>
          </a:xfrm>
        </p:grpSpPr>
        <p:sp>
          <p:nvSpPr>
            <p:cNvPr id="1042" name="Google Shape;1042;p46"/>
            <p:cNvSpPr/>
            <p:nvPr/>
          </p:nvSpPr>
          <p:spPr>
            <a:xfrm>
              <a:off x="4030990" y="2604085"/>
              <a:ext cx="1210964" cy="2028071"/>
            </a:xfrm>
            <a:custGeom>
              <a:avLst/>
              <a:gdLst/>
              <a:ahLst/>
              <a:cxnLst/>
              <a:rect l="l" t="t" r="r" b="b"/>
              <a:pathLst>
                <a:path w="3387312" h="5672926" extrusionOk="0">
                  <a:moveTo>
                    <a:pt x="481714" y="0"/>
                  </a:moveTo>
                  <a:lnTo>
                    <a:pt x="2905587" y="0"/>
                  </a:lnTo>
                  <a:cubicBezTo>
                    <a:pt x="3171455" y="0"/>
                    <a:pt x="3387313" y="215846"/>
                    <a:pt x="3387313" y="481714"/>
                  </a:cubicBezTo>
                  <a:lnTo>
                    <a:pt x="3387313" y="5191213"/>
                  </a:lnTo>
                  <a:cubicBezTo>
                    <a:pt x="3387313" y="5457081"/>
                    <a:pt x="3171455" y="5672927"/>
                    <a:pt x="2905587" y="5672927"/>
                  </a:cubicBezTo>
                  <a:lnTo>
                    <a:pt x="481714" y="5672927"/>
                  </a:lnTo>
                  <a:cubicBezTo>
                    <a:pt x="215846" y="5672927"/>
                    <a:pt x="0" y="5457081"/>
                    <a:pt x="0" y="5191213"/>
                  </a:cubicBezTo>
                  <a:lnTo>
                    <a:pt x="0" y="481714"/>
                  </a:lnTo>
                  <a:cubicBezTo>
                    <a:pt x="0" y="215846"/>
                    <a:pt x="215846" y="0"/>
                    <a:pt x="48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6"/>
            <p:cNvSpPr/>
            <p:nvPr/>
          </p:nvSpPr>
          <p:spPr>
            <a:xfrm rot="5400000">
              <a:off x="3726173" y="3114162"/>
              <a:ext cx="1825469" cy="1008366"/>
            </a:xfrm>
            <a:custGeom>
              <a:avLst/>
              <a:gdLst/>
              <a:ahLst/>
              <a:cxnLst/>
              <a:rect l="l" t="t" r="r" b="b"/>
              <a:pathLst>
                <a:path w="5106206" h="2820605" extrusionOk="0">
                  <a:moveTo>
                    <a:pt x="4907853" y="0"/>
                  </a:moveTo>
                  <a:cubicBezTo>
                    <a:pt x="5017401" y="0"/>
                    <a:pt x="5106207" y="88806"/>
                    <a:pt x="5106207" y="198354"/>
                  </a:cubicBezTo>
                  <a:lnTo>
                    <a:pt x="5106207" y="2622251"/>
                  </a:lnTo>
                  <a:cubicBezTo>
                    <a:pt x="5106207" y="2731800"/>
                    <a:pt x="5017401" y="2820605"/>
                    <a:pt x="4907853" y="2820605"/>
                  </a:cubicBezTo>
                  <a:lnTo>
                    <a:pt x="198354" y="2820605"/>
                  </a:lnTo>
                  <a:cubicBezTo>
                    <a:pt x="88806" y="2820605"/>
                    <a:pt x="0" y="2731799"/>
                    <a:pt x="0" y="2622251"/>
                  </a:cubicBezTo>
                  <a:lnTo>
                    <a:pt x="0" y="198354"/>
                  </a:lnTo>
                  <a:cubicBezTo>
                    <a:pt x="0" y="88806"/>
                    <a:pt x="88806" y="0"/>
                    <a:pt x="198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4306831" y="2655471"/>
              <a:ext cx="660490" cy="160059"/>
            </a:xfrm>
            <a:custGeom>
              <a:avLst/>
              <a:gdLst/>
              <a:ahLst/>
              <a:cxnLst/>
              <a:rect l="l" t="t" r="r" b="b"/>
              <a:pathLst>
                <a:path w="1847525" h="447718" extrusionOk="0">
                  <a:moveTo>
                    <a:pt x="1513609" y="447718"/>
                  </a:moveTo>
                  <a:lnTo>
                    <a:pt x="333905" y="447718"/>
                  </a:lnTo>
                  <a:cubicBezTo>
                    <a:pt x="204193" y="447718"/>
                    <a:pt x="91042" y="359642"/>
                    <a:pt x="59210" y="233896"/>
                  </a:cubicBezTo>
                  <a:lnTo>
                    <a:pt x="0" y="0"/>
                  </a:lnTo>
                  <a:lnTo>
                    <a:pt x="1847526" y="0"/>
                  </a:lnTo>
                  <a:lnTo>
                    <a:pt x="1788316" y="233896"/>
                  </a:lnTo>
                  <a:cubicBezTo>
                    <a:pt x="1756484" y="359642"/>
                    <a:pt x="1643333" y="447718"/>
                    <a:pt x="1513620" y="447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4808870" y="3676798"/>
              <a:ext cx="156675" cy="194503"/>
            </a:xfrm>
            <a:custGeom>
              <a:avLst/>
              <a:gdLst/>
              <a:ahLst/>
              <a:cxnLst/>
              <a:rect l="l" t="t" r="r" b="b"/>
              <a:pathLst>
                <a:path w="438251" h="544063" extrusionOk="0">
                  <a:moveTo>
                    <a:pt x="438252" y="0"/>
                  </a:moveTo>
                  <a:lnTo>
                    <a:pt x="438252" y="544064"/>
                  </a:lnTo>
                  <a:lnTo>
                    <a:pt x="222894" y="391044"/>
                  </a:lnTo>
                  <a:lnTo>
                    <a:pt x="0" y="544064"/>
                  </a:lnTo>
                  <a:lnTo>
                    <a:pt x="0" y="0"/>
                  </a:lnTo>
                  <a:lnTo>
                    <a:pt x="438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6"/>
            <p:cNvSpPr/>
            <p:nvPr/>
          </p:nvSpPr>
          <p:spPr>
            <a:xfrm rot="-2700000">
              <a:off x="4745051" y="3496558"/>
              <a:ext cx="283320" cy="283320"/>
            </a:xfrm>
            <a:custGeom>
              <a:avLst/>
              <a:gdLst/>
              <a:ahLst/>
              <a:cxnLst/>
              <a:rect l="l" t="t" r="r" b="b"/>
              <a:pathLst>
                <a:path w="793416" h="793416" extrusionOk="0">
                  <a:moveTo>
                    <a:pt x="793416" y="396708"/>
                  </a:moveTo>
                  <a:cubicBezTo>
                    <a:pt x="793416" y="615804"/>
                    <a:pt x="615804" y="793417"/>
                    <a:pt x="396708" y="793417"/>
                  </a:cubicBezTo>
                  <a:cubicBezTo>
                    <a:pt x="177612" y="793417"/>
                    <a:pt x="1" y="615805"/>
                    <a:pt x="1" y="396708"/>
                  </a:cubicBezTo>
                  <a:cubicBezTo>
                    <a:pt x="1" y="177613"/>
                    <a:pt x="177613" y="0"/>
                    <a:pt x="396708" y="0"/>
                  </a:cubicBezTo>
                  <a:cubicBezTo>
                    <a:pt x="615805" y="0"/>
                    <a:pt x="793416" y="177612"/>
                    <a:pt x="793416" y="3967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4808191" y="3559033"/>
              <a:ext cx="158030" cy="158030"/>
            </a:xfrm>
            <a:custGeom>
              <a:avLst/>
              <a:gdLst/>
              <a:ahLst/>
              <a:cxnLst/>
              <a:rect l="l" t="t" r="r" b="b"/>
              <a:pathLst>
                <a:path w="442042" h="442042" extrusionOk="0">
                  <a:moveTo>
                    <a:pt x="442043" y="221021"/>
                  </a:moveTo>
                  <a:cubicBezTo>
                    <a:pt x="442043" y="343093"/>
                    <a:pt x="343081" y="442043"/>
                    <a:pt x="221021" y="442043"/>
                  </a:cubicBezTo>
                  <a:cubicBezTo>
                    <a:pt x="98962" y="442043"/>
                    <a:pt x="0" y="343093"/>
                    <a:pt x="0" y="221021"/>
                  </a:cubicBezTo>
                  <a:cubicBezTo>
                    <a:pt x="0" y="98950"/>
                    <a:pt x="98962" y="0"/>
                    <a:pt x="221021" y="0"/>
                  </a:cubicBezTo>
                  <a:cubicBezTo>
                    <a:pt x="343081" y="0"/>
                    <a:pt x="442043" y="98950"/>
                    <a:pt x="442043" y="2210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4246082" y="3558016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6" y="0"/>
                  </a:lnTo>
                  <a:lnTo>
                    <a:pt x="1088116" y="238025"/>
                  </a:lnTo>
                  <a:lnTo>
                    <a:pt x="1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4246082" y="3724513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6" y="0"/>
                  </a:lnTo>
                  <a:lnTo>
                    <a:pt x="1088116" y="238025"/>
                  </a:lnTo>
                  <a:lnTo>
                    <a:pt x="1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4721953" y="3078569"/>
              <a:ext cx="306888" cy="85094"/>
            </a:xfrm>
            <a:custGeom>
              <a:avLst/>
              <a:gdLst/>
              <a:ahLst/>
              <a:cxnLst/>
              <a:rect l="l" t="t" r="r" b="b"/>
              <a:pathLst>
                <a:path w="858429" h="238024" extrusionOk="0">
                  <a:moveTo>
                    <a:pt x="0" y="0"/>
                  </a:moveTo>
                  <a:lnTo>
                    <a:pt x="858429" y="0"/>
                  </a:lnTo>
                  <a:lnTo>
                    <a:pt x="858429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4721953" y="3245070"/>
              <a:ext cx="306888" cy="85094"/>
            </a:xfrm>
            <a:custGeom>
              <a:avLst/>
              <a:gdLst/>
              <a:ahLst/>
              <a:cxnLst/>
              <a:rect l="l" t="t" r="r" b="b"/>
              <a:pathLst>
                <a:path w="858429" h="238024" extrusionOk="0">
                  <a:moveTo>
                    <a:pt x="0" y="0"/>
                  </a:moveTo>
                  <a:lnTo>
                    <a:pt x="858429" y="0"/>
                  </a:lnTo>
                  <a:lnTo>
                    <a:pt x="858429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4442298" y="3055550"/>
              <a:ext cx="181315" cy="168397"/>
            </a:xfrm>
            <a:custGeom>
              <a:avLst/>
              <a:gdLst/>
              <a:ahLst/>
              <a:cxnLst/>
              <a:rect l="l" t="t" r="r" b="b"/>
              <a:pathLst>
                <a:path w="507176" h="471041" extrusionOk="0">
                  <a:moveTo>
                    <a:pt x="43299" y="471041"/>
                  </a:moveTo>
                  <a:cubicBezTo>
                    <a:pt x="28866" y="471041"/>
                    <a:pt x="14421" y="470495"/>
                    <a:pt x="0" y="469378"/>
                  </a:cubicBezTo>
                  <a:lnTo>
                    <a:pt x="4349" y="412867"/>
                  </a:lnTo>
                  <a:cubicBezTo>
                    <a:pt x="192690" y="427381"/>
                    <a:pt x="357293" y="334363"/>
                    <a:pt x="422538" y="235017"/>
                  </a:cubicBezTo>
                  <a:cubicBezTo>
                    <a:pt x="439100" y="209803"/>
                    <a:pt x="463628" y="161328"/>
                    <a:pt x="441821" y="119970"/>
                  </a:cubicBezTo>
                  <a:cubicBezTo>
                    <a:pt x="373041" y="-10463"/>
                    <a:pt x="132783" y="100118"/>
                    <a:pt x="130363" y="101246"/>
                  </a:cubicBezTo>
                  <a:lnTo>
                    <a:pt x="106335" y="49921"/>
                  </a:lnTo>
                  <a:cubicBezTo>
                    <a:pt x="109207" y="48572"/>
                    <a:pt x="177548" y="16880"/>
                    <a:pt x="257540" y="4714"/>
                  </a:cubicBezTo>
                  <a:cubicBezTo>
                    <a:pt x="401058" y="-17104"/>
                    <a:pt x="464234" y="40966"/>
                    <a:pt x="491947" y="93546"/>
                  </a:cubicBezTo>
                  <a:cubicBezTo>
                    <a:pt x="518175" y="143277"/>
                    <a:pt x="510336" y="204581"/>
                    <a:pt x="469897" y="266151"/>
                  </a:cubicBezTo>
                  <a:cubicBezTo>
                    <a:pt x="430564" y="326035"/>
                    <a:pt x="364922" y="379662"/>
                    <a:pt x="285069" y="417135"/>
                  </a:cubicBezTo>
                  <a:cubicBezTo>
                    <a:pt x="209367" y="452666"/>
                    <a:pt x="126572" y="471041"/>
                    <a:pt x="43299" y="471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4246082" y="3055550"/>
              <a:ext cx="181314" cy="168397"/>
            </a:xfrm>
            <a:custGeom>
              <a:avLst/>
              <a:gdLst/>
              <a:ahLst/>
              <a:cxnLst/>
              <a:rect l="l" t="t" r="r" b="b"/>
              <a:pathLst>
                <a:path w="507171" h="471040" extrusionOk="0">
                  <a:moveTo>
                    <a:pt x="463884" y="471041"/>
                  </a:moveTo>
                  <a:cubicBezTo>
                    <a:pt x="380599" y="471041"/>
                    <a:pt x="297815" y="452665"/>
                    <a:pt x="222103" y="417134"/>
                  </a:cubicBezTo>
                  <a:cubicBezTo>
                    <a:pt x="142249" y="379650"/>
                    <a:pt x="76607" y="326023"/>
                    <a:pt x="37274" y="266139"/>
                  </a:cubicBezTo>
                  <a:cubicBezTo>
                    <a:pt x="-3164" y="204568"/>
                    <a:pt x="-10992" y="143277"/>
                    <a:pt x="15223" y="93546"/>
                  </a:cubicBezTo>
                  <a:cubicBezTo>
                    <a:pt x="42938" y="40977"/>
                    <a:pt x="106102" y="-17104"/>
                    <a:pt x="249631" y="4714"/>
                  </a:cubicBezTo>
                  <a:cubicBezTo>
                    <a:pt x="329623" y="16879"/>
                    <a:pt x="397964" y="48583"/>
                    <a:pt x="400836" y="49921"/>
                  </a:cubicBezTo>
                  <a:lnTo>
                    <a:pt x="376832" y="101257"/>
                  </a:lnTo>
                  <a:cubicBezTo>
                    <a:pt x="374412" y="100140"/>
                    <a:pt x="133944" y="-10115"/>
                    <a:pt x="65350" y="119970"/>
                  </a:cubicBezTo>
                  <a:cubicBezTo>
                    <a:pt x="43543" y="161327"/>
                    <a:pt x="68071" y="209802"/>
                    <a:pt x="84633" y="235016"/>
                  </a:cubicBezTo>
                  <a:cubicBezTo>
                    <a:pt x="149889" y="334362"/>
                    <a:pt x="314470" y="427369"/>
                    <a:pt x="502834" y="412866"/>
                  </a:cubicBezTo>
                  <a:lnTo>
                    <a:pt x="507171" y="469378"/>
                  </a:lnTo>
                  <a:cubicBezTo>
                    <a:pt x="492750" y="470483"/>
                    <a:pt x="478306" y="471041"/>
                    <a:pt x="463872" y="471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4314182" y="3016641"/>
              <a:ext cx="241199" cy="269464"/>
            </a:xfrm>
            <a:custGeom>
              <a:avLst/>
              <a:gdLst/>
              <a:ahLst/>
              <a:cxnLst/>
              <a:rect l="l" t="t" r="r" b="b"/>
              <a:pathLst>
                <a:path w="674682" h="753745" extrusionOk="0">
                  <a:moveTo>
                    <a:pt x="337347" y="753745"/>
                  </a:moveTo>
                  <a:lnTo>
                    <a:pt x="337347" y="753745"/>
                  </a:lnTo>
                  <a:cubicBezTo>
                    <a:pt x="151042" y="753745"/>
                    <a:pt x="0" y="602715"/>
                    <a:pt x="0" y="416410"/>
                  </a:cubicBezTo>
                  <a:lnTo>
                    <a:pt x="0" y="0"/>
                  </a:lnTo>
                  <a:lnTo>
                    <a:pt x="674682" y="0"/>
                  </a:lnTo>
                  <a:lnTo>
                    <a:pt x="674682" y="416410"/>
                  </a:lnTo>
                  <a:cubicBezTo>
                    <a:pt x="674682" y="602715"/>
                    <a:pt x="523652" y="753745"/>
                    <a:pt x="337347" y="75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4354843" y="3256237"/>
              <a:ext cx="160059" cy="135744"/>
            </a:xfrm>
            <a:custGeom>
              <a:avLst/>
              <a:gdLst/>
              <a:ahLst/>
              <a:cxnLst/>
              <a:rect l="l" t="t" r="r" b="b"/>
              <a:pathLst>
                <a:path w="447718" h="379704" extrusionOk="0">
                  <a:moveTo>
                    <a:pt x="447718" y="379705"/>
                  </a:moveTo>
                  <a:lnTo>
                    <a:pt x="0" y="379705"/>
                  </a:lnTo>
                  <a:lnTo>
                    <a:pt x="113348" y="0"/>
                  </a:lnTo>
                  <a:lnTo>
                    <a:pt x="334370" y="0"/>
                  </a:lnTo>
                  <a:lnTo>
                    <a:pt x="447718" y="3797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4639660" y="4037459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5" y="0"/>
                  </a:lnTo>
                  <a:lnTo>
                    <a:pt x="1088115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4639660" y="4203960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5" y="0"/>
                  </a:lnTo>
                  <a:lnTo>
                    <a:pt x="1088115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4246082" y="4004466"/>
              <a:ext cx="283089" cy="340883"/>
            </a:xfrm>
            <a:custGeom>
              <a:avLst/>
              <a:gdLst/>
              <a:ahLst/>
              <a:cxnLst/>
              <a:rect l="l" t="t" r="r" b="b"/>
              <a:pathLst>
                <a:path w="791857" h="953518" extrusionOk="0">
                  <a:moveTo>
                    <a:pt x="0" y="0"/>
                  </a:moveTo>
                  <a:lnTo>
                    <a:pt x="791858" y="0"/>
                  </a:lnTo>
                  <a:lnTo>
                    <a:pt x="791858" y="953518"/>
                  </a:lnTo>
                  <a:lnTo>
                    <a:pt x="0" y="9535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4295402" y="4004466"/>
              <a:ext cx="184669" cy="287621"/>
            </a:xfrm>
            <a:custGeom>
              <a:avLst/>
              <a:gdLst/>
              <a:ahLst/>
              <a:cxnLst/>
              <a:rect l="l" t="t" r="r" b="b"/>
              <a:pathLst>
                <a:path w="516557" h="804534" extrusionOk="0">
                  <a:moveTo>
                    <a:pt x="0" y="0"/>
                  </a:moveTo>
                  <a:lnTo>
                    <a:pt x="516558" y="0"/>
                  </a:lnTo>
                  <a:lnTo>
                    <a:pt x="516558" y="804535"/>
                  </a:lnTo>
                  <a:lnTo>
                    <a:pt x="0" y="8045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4334054" y="3980606"/>
              <a:ext cx="107529" cy="46094"/>
            </a:xfrm>
            <a:custGeom>
              <a:avLst/>
              <a:gdLst/>
              <a:ahLst/>
              <a:cxnLst/>
              <a:rect l="l" t="t" r="r" b="b"/>
              <a:pathLst>
                <a:path w="300781" h="128933" extrusionOk="0">
                  <a:moveTo>
                    <a:pt x="0" y="0"/>
                  </a:moveTo>
                  <a:lnTo>
                    <a:pt x="300782" y="0"/>
                  </a:lnTo>
                  <a:lnTo>
                    <a:pt x="300782" y="128933"/>
                  </a:lnTo>
                  <a:lnTo>
                    <a:pt x="0" y="1289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6"/>
          <p:cNvGrpSpPr/>
          <p:nvPr/>
        </p:nvGrpSpPr>
        <p:grpSpPr>
          <a:xfrm>
            <a:off x="5559912" y="2579038"/>
            <a:ext cx="1774599" cy="2143691"/>
            <a:chOff x="876550" y="2302374"/>
            <a:chExt cx="1774599" cy="2143691"/>
          </a:xfrm>
        </p:grpSpPr>
        <p:sp>
          <p:nvSpPr>
            <p:cNvPr id="1062" name="Google Shape;1062;p46"/>
            <p:cNvSpPr/>
            <p:nvPr/>
          </p:nvSpPr>
          <p:spPr>
            <a:xfrm>
              <a:off x="1835747" y="2458893"/>
              <a:ext cx="687192" cy="457755"/>
            </a:xfrm>
            <a:custGeom>
              <a:avLst/>
              <a:gdLst/>
              <a:ahLst/>
              <a:cxnLst/>
              <a:rect l="l" t="t" r="r" b="b"/>
              <a:pathLst>
                <a:path w="1922216" h="1280434" extrusionOk="0">
                  <a:moveTo>
                    <a:pt x="921015" y="959543"/>
                  </a:moveTo>
                  <a:cubicBezTo>
                    <a:pt x="847279" y="1054341"/>
                    <a:pt x="764600" y="1144801"/>
                    <a:pt x="661625" y="1206593"/>
                  </a:cubicBezTo>
                  <a:cubicBezTo>
                    <a:pt x="558639" y="1268396"/>
                    <a:pt x="432463" y="1299112"/>
                    <a:pt x="316358" y="1268384"/>
                  </a:cubicBezTo>
                  <a:cubicBezTo>
                    <a:pt x="200253" y="1237646"/>
                    <a:pt x="99837" y="1137149"/>
                    <a:pt x="89905" y="1017450"/>
                  </a:cubicBezTo>
                  <a:cubicBezTo>
                    <a:pt x="79740" y="894914"/>
                    <a:pt x="174027" y="772563"/>
                    <a:pt x="295098" y="751164"/>
                  </a:cubicBezTo>
                  <a:cubicBezTo>
                    <a:pt x="240064" y="765132"/>
                    <a:pt x="182098" y="774552"/>
                    <a:pt x="126715" y="762026"/>
                  </a:cubicBezTo>
                  <a:cubicBezTo>
                    <a:pt x="71332" y="749489"/>
                    <a:pt x="18891" y="710830"/>
                    <a:pt x="4167" y="655982"/>
                  </a:cubicBezTo>
                  <a:cubicBezTo>
                    <a:pt x="-14558" y="586246"/>
                    <a:pt x="32440" y="513406"/>
                    <a:pt x="92848" y="473852"/>
                  </a:cubicBezTo>
                  <a:cubicBezTo>
                    <a:pt x="153255" y="434297"/>
                    <a:pt x="225572" y="418375"/>
                    <a:pt x="293062" y="392719"/>
                  </a:cubicBezTo>
                  <a:cubicBezTo>
                    <a:pt x="455433" y="331009"/>
                    <a:pt x="593728" y="208158"/>
                    <a:pt x="674163" y="54209"/>
                  </a:cubicBezTo>
                  <a:cubicBezTo>
                    <a:pt x="822809" y="40822"/>
                    <a:pt x="968769" y="13386"/>
                    <a:pt x="1117404" y="0"/>
                  </a:cubicBezTo>
                  <a:cubicBezTo>
                    <a:pt x="1177823" y="85122"/>
                    <a:pt x="1257362" y="142075"/>
                    <a:pt x="1358208" y="169046"/>
                  </a:cubicBezTo>
                  <a:cubicBezTo>
                    <a:pt x="1429083" y="187992"/>
                    <a:pt x="1503237" y="189434"/>
                    <a:pt x="1576241" y="196691"/>
                  </a:cubicBezTo>
                  <a:cubicBezTo>
                    <a:pt x="1649244" y="203960"/>
                    <a:pt x="1723980" y="218067"/>
                    <a:pt x="1785097" y="258657"/>
                  </a:cubicBezTo>
                  <a:cubicBezTo>
                    <a:pt x="1846214" y="299247"/>
                    <a:pt x="1890897" y="371738"/>
                    <a:pt x="1879837" y="444264"/>
                  </a:cubicBezTo>
                  <a:cubicBezTo>
                    <a:pt x="1868776" y="516791"/>
                    <a:pt x="1788237" y="576361"/>
                    <a:pt x="1719712" y="550146"/>
                  </a:cubicBezTo>
                  <a:cubicBezTo>
                    <a:pt x="1854937" y="609705"/>
                    <a:pt x="1940686" y="765306"/>
                    <a:pt x="1918822" y="911440"/>
                  </a:cubicBezTo>
                  <a:cubicBezTo>
                    <a:pt x="1896957" y="1057574"/>
                    <a:pt x="1769419" y="1181262"/>
                    <a:pt x="1622680" y="1198626"/>
                  </a:cubicBezTo>
                  <a:cubicBezTo>
                    <a:pt x="1520043" y="1210780"/>
                    <a:pt x="1416313" y="1175168"/>
                    <a:pt x="1329109" y="1119703"/>
                  </a:cubicBezTo>
                  <a:cubicBezTo>
                    <a:pt x="1241906" y="1064239"/>
                    <a:pt x="1168670" y="989816"/>
                    <a:pt x="1096260" y="91606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2064838" y="2557895"/>
              <a:ext cx="231590" cy="322671"/>
            </a:xfrm>
            <a:custGeom>
              <a:avLst/>
              <a:gdLst/>
              <a:ahLst/>
              <a:cxnLst/>
              <a:rect l="l" t="t" r="r" b="b"/>
              <a:pathLst>
                <a:path w="647805" h="902577" extrusionOk="0">
                  <a:moveTo>
                    <a:pt x="647805" y="671938"/>
                  </a:moveTo>
                  <a:lnTo>
                    <a:pt x="585851" y="902578"/>
                  </a:lnTo>
                  <a:lnTo>
                    <a:pt x="0" y="857034"/>
                  </a:lnTo>
                  <a:lnTo>
                    <a:pt x="72806" y="678509"/>
                  </a:lnTo>
                  <a:lnTo>
                    <a:pt x="128607" y="258587"/>
                  </a:lnTo>
                  <a:lnTo>
                    <a:pt x="538155" y="0"/>
                  </a:lnTo>
                  <a:lnTo>
                    <a:pt x="647805" y="671938"/>
                  </a:ln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2097823" y="2627278"/>
              <a:ext cx="97422" cy="121537"/>
            </a:xfrm>
            <a:custGeom>
              <a:avLst/>
              <a:gdLst/>
              <a:ahLst/>
              <a:cxnLst/>
              <a:rect l="l" t="t" r="r" b="b"/>
              <a:pathLst>
                <a:path w="272508" h="339964" extrusionOk="0">
                  <a:moveTo>
                    <a:pt x="272497" y="67025"/>
                  </a:moveTo>
                  <a:cubicBezTo>
                    <a:pt x="224545" y="190399"/>
                    <a:pt x="122118" y="289756"/>
                    <a:pt x="0" y="339964"/>
                  </a:cubicBezTo>
                  <a:lnTo>
                    <a:pt x="34902" y="77632"/>
                  </a:lnTo>
                  <a:lnTo>
                    <a:pt x="157055" y="0"/>
                  </a:lnTo>
                  <a:cubicBezTo>
                    <a:pt x="195772" y="22412"/>
                    <a:pt x="232966" y="44497"/>
                    <a:pt x="272509" y="670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1997464" y="2302383"/>
              <a:ext cx="292547" cy="395583"/>
            </a:xfrm>
            <a:custGeom>
              <a:avLst/>
              <a:gdLst/>
              <a:ahLst/>
              <a:cxnLst/>
              <a:rect l="l" t="t" r="r" b="b"/>
              <a:pathLst>
                <a:path w="818313" h="1106527" extrusionOk="0">
                  <a:moveTo>
                    <a:pt x="818314" y="495013"/>
                  </a:moveTo>
                  <a:lnTo>
                    <a:pt x="818314" y="501875"/>
                  </a:lnTo>
                  <a:cubicBezTo>
                    <a:pt x="818256" y="508272"/>
                    <a:pt x="818197" y="513947"/>
                    <a:pt x="818139" y="518541"/>
                  </a:cubicBezTo>
                  <a:cubicBezTo>
                    <a:pt x="818023" y="524891"/>
                    <a:pt x="817744" y="529357"/>
                    <a:pt x="817628" y="531579"/>
                  </a:cubicBezTo>
                  <a:cubicBezTo>
                    <a:pt x="817628" y="532602"/>
                    <a:pt x="817569" y="533114"/>
                    <a:pt x="817569" y="533114"/>
                  </a:cubicBezTo>
                  <a:lnTo>
                    <a:pt x="806172" y="557142"/>
                  </a:lnTo>
                  <a:lnTo>
                    <a:pt x="593594" y="1008373"/>
                  </a:lnTo>
                  <a:cubicBezTo>
                    <a:pt x="593594" y="1008373"/>
                    <a:pt x="336809" y="1234605"/>
                    <a:pt x="108822" y="1000150"/>
                  </a:cubicBezTo>
                  <a:cubicBezTo>
                    <a:pt x="-14611" y="873090"/>
                    <a:pt x="-30928" y="565295"/>
                    <a:pt x="49147" y="324618"/>
                  </a:cubicBezTo>
                  <a:cubicBezTo>
                    <a:pt x="51077" y="318501"/>
                    <a:pt x="53171" y="312488"/>
                    <a:pt x="55380" y="306475"/>
                  </a:cubicBezTo>
                  <a:cubicBezTo>
                    <a:pt x="58160" y="298660"/>
                    <a:pt x="61044" y="291007"/>
                    <a:pt x="63940" y="283529"/>
                  </a:cubicBezTo>
                  <a:lnTo>
                    <a:pt x="65301" y="280016"/>
                  </a:lnTo>
                  <a:cubicBezTo>
                    <a:pt x="66150" y="277807"/>
                    <a:pt x="67115" y="275480"/>
                    <a:pt x="68022" y="273213"/>
                  </a:cubicBezTo>
                  <a:cubicBezTo>
                    <a:pt x="68139" y="272875"/>
                    <a:pt x="68302" y="272585"/>
                    <a:pt x="68418" y="272247"/>
                  </a:cubicBezTo>
                  <a:cubicBezTo>
                    <a:pt x="71930" y="263804"/>
                    <a:pt x="75559" y="255476"/>
                    <a:pt x="79350" y="247254"/>
                  </a:cubicBezTo>
                  <a:cubicBezTo>
                    <a:pt x="82014" y="241136"/>
                    <a:pt x="84793" y="235298"/>
                    <a:pt x="87794" y="229343"/>
                  </a:cubicBezTo>
                  <a:cubicBezTo>
                    <a:pt x="91539" y="221691"/>
                    <a:pt x="95447" y="214096"/>
                    <a:pt x="99413" y="206676"/>
                  </a:cubicBezTo>
                  <a:cubicBezTo>
                    <a:pt x="141805" y="127671"/>
                    <a:pt x="197514" y="64263"/>
                    <a:pt x="265969" y="29512"/>
                  </a:cubicBezTo>
                  <a:cubicBezTo>
                    <a:pt x="281554" y="21522"/>
                    <a:pt x="297708" y="15009"/>
                    <a:pt x="314596" y="10241"/>
                  </a:cubicBezTo>
                  <a:cubicBezTo>
                    <a:pt x="322365" y="7915"/>
                    <a:pt x="330238" y="6100"/>
                    <a:pt x="338286" y="4635"/>
                  </a:cubicBezTo>
                  <a:cubicBezTo>
                    <a:pt x="344637" y="3391"/>
                    <a:pt x="351324" y="2425"/>
                    <a:pt x="357895" y="1751"/>
                  </a:cubicBezTo>
                  <a:cubicBezTo>
                    <a:pt x="375120" y="-238"/>
                    <a:pt x="392925" y="-575"/>
                    <a:pt x="411336" y="960"/>
                  </a:cubicBezTo>
                  <a:cubicBezTo>
                    <a:pt x="412976" y="1076"/>
                    <a:pt x="414674" y="1181"/>
                    <a:pt x="416430" y="1297"/>
                  </a:cubicBezTo>
                  <a:cubicBezTo>
                    <a:pt x="573125" y="14893"/>
                    <a:pt x="669074" y="86477"/>
                    <a:pt x="727737" y="172785"/>
                  </a:cubicBezTo>
                  <a:cubicBezTo>
                    <a:pt x="782597" y="253604"/>
                    <a:pt x="804706" y="347449"/>
                    <a:pt x="813255" y="419137"/>
                  </a:cubicBezTo>
                  <a:cubicBezTo>
                    <a:pt x="816604" y="447469"/>
                    <a:pt x="817907" y="472346"/>
                    <a:pt x="818244" y="491617"/>
                  </a:cubicBezTo>
                  <a:lnTo>
                    <a:pt x="818302" y="495013"/>
                  </a:ln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2065284" y="2481653"/>
              <a:ext cx="25275" cy="91501"/>
            </a:xfrm>
            <a:custGeom>
              <a:avLst/>
              <a:gdLst/>
              <a:ahLst/>
              <a:cxnLst/>
              <a:rect l="l" t="t" r="r" b="b"/>
              <a:pathLst>
                <a:path w="70698" h="255947" extrusionOk="0">
                  <a:moveTo>
                    <a:pt x="56405" y="255947"/>
                  </a:moveTo>
                  <a:cubicBezTo>
                    <a:pt x="39437" y="254621"/>
                    <a:pt x="23666" y="246178"/>
                    <a:pt x="13129" y="232815"/>
                  </a:cubicBezTo>
                  <a:cubicBezTo>
                    <a:pt x="2592" y="219440"/>
                    <a:pt x="-1921" y="202134"/>
                    <a:pt x="754" y="185317"/>
                  </a:cubicBezTo>
                  <a:lnTo>
                    <a:pt x="30226" y="0"/>
                  </a:lnTo>
                  <a:lnTo>
                    <a:pt x="70699" y="6432"/>
                  </a:lnTo>
                  <a:lnTo>
                    <a:pt x="41239" y="191748"/>
                  </a:lnTo>
                  <a:cubicBezTo>
                    <a:pt x="40344" y="197377"/>
                    <a:pt x="41798" y="202948"/>
                    <a:pt x="45333" y="207437"/>
                  </a:cubicBezTo>
                  <a:cubicBezTo>
                    <a:pt x="48869" y="211915"/>
                    <a:pt x="53939" y="214636"/>
                    <a:pt x="59627" y="215078"/>
                  </a:cubicBezTo>
                  <a:lnTo>
                    <a:pt x="56417" y="2559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2132676" y="2484463"/>
              <a:ext cx="13169" cy="18353"/>
            </a:xfrm>
            <a:custGeom>
              <a:avLst/>
              <a:gdLst/>
              <a:ahLst/>
              <a:cxnLst/>
              <a:rect l="l" t="t" r="r" b="b"/>
              <a:pathLst>
                <a:path w="36837" h="51337" extrusionOk="0">
                  <a:moveTo>
                    <a:pt x="113" y="24221"/>
                  </a:moveTo>
                  <a:cubicBezTo>
                    <a:pt x="-1004" y="38375"/>
                    <a:pt x="6288" y="50494"/>
                    <a:pt x="16407" y="51296"/>
                  </a:cubicBezTo>
                  <a:cubicBezTo>
                    <a:pt x="26525" y="52087"/>
                    <a:pt x="35620" y="41259"/>
                    <a:pt x="36725" y="27105"/>
                  </a:cubicBezTo>
                  <a:cubicBezTo>
                    <a:pt x="37841" y="12951"/>
                    <a:pt x="30549" y="833"/>
                    <a:pt x="20431" y="42"/>
                  </a:cubicBezTo>
                  <a:cubicBezTo>
                    <a:pt x="10324" y="-761"/>
                    <a:pt x="1229" y="10079"/>
                    <a:pt x="113" y="24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2032970" y="2476633"/>
              <a:ext cx="13169" cy="18353"/>
            </a:xfrm>
            <a:custGeom>
              <a:avLst/>
              <a:gdLst/>
              <a:ahLst/>
              <a:cxnLst/>
              <a:rect l="l" t="t" r="r" b="b"/>
              <a:pathLst>
                <a:path w="36837" h="51337" extrusionOk="0">
                  <a:moveTo>
                    <a:pt x="113" y="24221"/>
                  </a:moveTo>
                  <a:cubicBezTo>
                    <a:pt x="-1004" y="38375"/>
                    <a:pt x="6300" y="50494"/>
                    <a:pt x="16407" y="51296"/>
                  </a:cubicBezTo>
                  <a:cubicBezTo>
                    <a:pt x="26525" y="52087"/>
                    <a:pt x="35620" y="41259"/>
                    <a:pt x="36725" y="27105"/>
                  </a:cubicBezTo>
                  <a:cubicBezTo>
                    <a:pt x="37841" y="12951"/>
                    <a:pt x="30549" y="833"/>
                    <a:pt x="20431" y="42"/>
                  </a:cubicBezTo>
                  <a:cubicBezTo>
                    <a:pt x="10324" y="-761"/>
                    <a:pt x="1218" y="10079"/>
                    <a:pt x="113" y="24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2119896" y="2447267"/>
              <a:ext cx="49506" cy="18153"/>
            </a:xfrm>
            <a:custGeom>
              <a:avLst/>
              <a:gdLst/>
              <a:ahLst/>
              <a:cxnLst/>
              <a:rect l="l" t="t" r="r" b="b"/>
              <a:pathLst>
                <a:path w="138479" h="50779" extrusionOk="0">
                  <a:moveTo>
                    <a:pt x="108309" y="13178"/>
                  </a:moveTo>
                  <a:cubicBezTo>
                    <a:pt x="116043" y="15806"/>
                    <a:pt x="123778" y="18935"/>
                    <a:pt x="129744" y="23459"/>
                  </a:cubicBezTo>
                  <a:cubicBezTo>
                    <a:pt x="135710" y="27983"/>
                    <a:pt x="139653" y="34171"/>
                    <a:pt x="138164" y="39462"/>
                  </a:cubicBezTo>
                  <a:cubicBezTo>
                    <a:pt x="135710" y="48220"/>
                    <a:pt x="120719" y="50744"/>
                    <a:pt x="107553" y="50779"/>
                  </a:cubicBezTo>
                  <a:cubicBezTo>
                    <a:pt x="79338" y="50848"/>
                    <a:pt x="49681" y="45277"/>
                    <a:pt x="22862" y="34868"/>
                  </a:cubicBezTo>
                  <a:cubicBezTo>
                    <a:pt x="13372" y="31182"/>
                    <a:pt x="3241" y="25983"/>
                    <a:pt x="741" y="18877"/>
                  </a:cubicBezTo>
                  <a:cubicBezTo>
                    <a:pt x="-5074" y="2362"/>
                    <a:pt x="24874" y="-208"/>
                    <a:pt x="36969" y="13"/>
                  </a:cubicBezTo>
                  <a:cubicBezTo>
                    <a:pt x="60520" y="443"/>
                    <a:pt x="85747" y="5467"/>
                    <a:pt x="108309" y="13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2020441" y="2439903"/>
              <a:ext cx="43947" cy="14306"/>
            </a:xfrm>
            <a:custGeom>
              <a:avLst/>
              <a:gdLst/>
              <a:ahLst/>
              <a:cxnLst/>
              <a:rect l="l" t="t" r="r" b="b"/>
              <a:pathLst>
                <a:path w="122928" h="40017" extrusionOk="0">
                  <a:moveTo>
                    <a:pt x="94061" y="3041"/>
                  </a:moveTo>
                  <a:cubicBezTo>
                    <a:pt x="101062" y="4239"/>
                    <a:pt x="108122" y="5878"/>
                    <a:pt x="113798" y="9054"/>
                  </a:cubicBezTo>
                  <a:cubicBezTo>
                    <a:pt x="119473" y="12229"/>
                    <a:pt x="123567" y="17195"/>
                    <a:pt x="122846" y="22207"/>
                  </a:cubicBezTo>
                  <a:cubicBezTo>
                    <a:pt x="121648" y="30488"/>
                    <a:pt x="108890" y="35047"/>
                    <a:pt x="97445" y="37082"/>
                  </a:cubicBezTo>
                  <a:cubicBezTo>
                    <a:pt x="72917" y="41444"/>
                    <a:pt x="46528" y="40932"/>
                    <a:pt x="22093" y="35629"/>
                  </a:cubicBezTo>
                  <a:cubicBezTo>
                    <a:pt x="13440" y="33756"/>
                    <a:pt x="4078" y="30604"/>
                    <a:pt x="1135" y="24580"/>
                  </a:cubicBezTo>
                  <a:cubicBezTo>
                    <a:pt x="-5692" y="10565"/>
                    <a:pt x="20069" y="3692"/>
                    <a:pt x="30606" y="2052"/>
                  </a:cubicBezTo>
                  <a:cubicBezTo>
                    <a:pt x="51134" y="-1146"/>
                    <a:pt x="73615" y="-448"/>
                    <a:pt x="94061" y="30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2101573" y="2575425"/>
              <a:ext cx="38675" cy="21903"/>
            </a:xfrm>
            <a:custGeom>
              <a:avLst/>
              <a:gdLst/>
              <a:ahLst/>
              <a:cxnLst/>
              <a:rect l="l" t="t" r="r" b="b"/>
              <a:pathLst>
                <a:path w="108183" h="61267" extrusionOk="0">
                  <a:moveTo>
                    <a:pt x="107731" y="0"/>
                  </a:moveTo>
                  <a:cubicBezTo>
                    <a:pt x="111569" y="29750"/>
                    <a:pt x="90565" y="56977"/>
                    <a:pt x="60815" y="60815"/>
                  </a:cubicBezTo>
                  <a:cubicBezTo>
                    <a:pt x="31065" y="64653"/>
                    <a:pt x="3838" y="43648"/>
                    <a:pt x="0" y="1389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1329465" y="2735150"/>
              <a:ext cx="198418" cy="233885"/>
            </a:xfrm>
            <a:custGeom>
              <a:avLst/>
              <a:gdLst/>
              <a:ahLst/>
              <a:cxnLst/>
              <a:rect l="l" t="t" r="r" b="b"/>
              <a:pathLst>
                <a:path w="555016" h="654224" extrusionOk="0">
                  <a:moveTo>
                    <a:pt x="353824" y="183641"/>
                  </a:moveTo>
                  <a:cubicBezTo>
                    <a:pt x="338065" y="114930"/>
                    <a:pt x="352394" y="13211"/>
                    <a:pt x="416418" y="23295"/>
                  </a:cubicBezTo>
                  <a:cubicBezTo>
                    <a:pt x="483420" y="33855"/>
                    <a:pt x="457217" y="115127"/>
                    <a:pt x="476245" y="190980"/>
                  </a:cubicBezTo>
                  <a:cubicBezTo>
                    <a:pt x="495272" y="266832"/>
                    <a:pt x="555016" y="401929"/>
                    <a:pt x="555016" y="401929"/>
                  </a:cubicBezTo>
                  <a:lnTo>
                    <a:pt x="181813" y="654225"/>
                  </a:lnTo>
                  <a:cubicBezTo>
                    <a:pt x="181813" y="654225"/>
                    <a:pt x="-29497" y="209088"/>
                    <a:pt x="3498" y="155984"/>
                  </a:cubicBezTo>
                  <a:cubicBezTo>
                    <a:pt x="23269" y="124176"/>
                    <a:pt x="48507" y="139446"/>
                    <a:pt x="48507" y="139446"/>
                  </a:cubicBezTo>
                  <a:cubicBezTo>
                    <a:pt x="48507" y="139446"/>
                    <a:pt x="21676" y="96961"/>
                    <a:pt x="37179" y="71328"/>
                  </a:cubicBezTo>
                  <a:cubicBezTo>
                    <a:pt x="52682" y="45695"/>
                    <a:pt x="82200" y="54778"/>
                    <a:pt x="82200" y="54778"/>
                  </a:cubicBezTo>
                  <a:cubicBezTo>
                    <a:pt x="82200" y="54778"/>
                    <a:pt x="64417" y="14723"/>
                    <a:pt x="102506" y="1465"/>
                  </a:cubicBezTo>
                  <a:cubicBezTo>
                    <a:pt x="144154" y="-13026"/>
                    <a:pt x="253211" y="82353"/>
                    <a:pt x="353824" y="183641"/>
                  </a:cubicBez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1354865" y="2748643"/>
              <a:ext cx="63369" cy="61789"/>
            </a:xfrm>
            <a:custGeom>
              <a:avLst/>
              <a:gdLst/>
              <a:ahLst/>
              <a:cxnLst/>
              <a:rect l="l" t="t" r="r" b="b"/>
              <a:pathLst>
                <a:path w="177256" h="172837" extrusionOk="0">
                  <a:moveTo>
                    <a:pt x="144971" y="172837"/>
                  </a:moveTo>
                  <a:cubicBezTo>
                    <a:pt x="76446" y="85343"/>
                    <a:pt x="744" y="34705"/>
                    <a:pt x="0" y="34193"/>
                  </a:cubicBezTo>
                  <a:lnTo>
                    <a:pt x="22609" y="0"/>
                  </a:lnTo>
                  <a:cubicBezTo>
                    <a:pt x="25912" y="2186"/>
                    <a:pt x="104405" y="54558"/>
                    <a:pt x="177257" y="147565"/>
                  </a:cubicBezTo>
                  <a:lnTo>
                    <a:pt x="144983" y="1728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1341798" y="2779778"/>
              <a:ext cx="51145" cy="54417"/>
            </a:xfrm>
            <a:custGeom>
              <a:avLst/>
              <a:gdLst/>
              <a:ahLst/>
              <a:cxnLst/>
              <a:rect l="l" t="t" r="r" b="b"/>
              <a:pathLst>
                <a:path w="143063" h="152216" extrusionOk="0">
                  <a:moveTo>
                    <a:pt x="110348" y="152205"/>
                  </a:moveTo>
                  <a:cubicBezTo>
                    <a:pt x="63327" y="89902"/>
                    <a:pt x="640" y="30355"/>
                    <a:pt x="0" y="29774"/>
                  </a:cubicBezTo>
                  <a:lnTo>
                    <a:pt x="28180" y="0"/>
                  </a:lnTo>
                  <a:cubicBezTo>
                    <a:pt x="30843" y="2524"/>
                    <a:pt x="94007" y="62513"/>
                    <a:pt x="143064" y="127526"/>
                  </a:cubicBezTo>
                  <a:lnTo>
                    <a:pt x="110348" y="152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1444306" y="2820355"/>
              <a:ext cx="26861" cy="60392"/>
            </a:xfrm>
            <a:custGeom>
              <a:avLst/>
              <a:gdLst/>
              <a:ahLst/>
              <a:cxnLst/>
              <a:rect l="l" t="t" r="r" b="b"/>
              <a:pathLst>
                <a:path w="75137" h="168929" extrusionOk="0">
                  <a:moveTo>
                    <a:pt x="8624" y="168930"/>
                  </a:moveTo>
                  <a:cubicBezTo>
                    <a:pt x="-11077" y="111720"/>
                    <a:pt x="3716" y="43835"/>
                    <a:pt x="45446" y="0"/>
                  </a:cubicBezTo>
                  <a:lnTo>
                    <a:pt x="75138" y="28262"/>
                  </a:lnTo>
                  <a:cubicBezTo>
                    <a:pt x="43689" y="61292"/>
                    <a:pt x="32536" y="112453"/>
                    <a:pt x="47388" y="155566"/>
                  </a:cubicBezTo>
                  <a:lnTo>
                    <a:pt x="8636" y="1689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1368399" y="2798454"/>
              <a:ext cx="1236557" cy="567301"/>
            </a:xfrm>
            <a:custGeom>
              <a:avLst/>
              <a:gdLst/>
              <a:ahLst/>
              <a:cxnLst/>
              <a:rect l="l" t="t" r="r" b="b"/>
              <a:pathLst>
                <a:path w="3458902" h="1586855" extrusionOk="0">
                  <a:moveTo>
                    <a:pt x="3445709" y="1394154"/>
                  </a:moveTo>
                  <a:cubicBezTo>
                    <a:pt x="3536389" y="799092"/>
                    <a:pt x="3134006" y="130352"/>
                    <a:pt x="3020658" y="68014"/>
                  </a:cubicBezTo>
                  <a:cubicBezTo>
                    <a:pt x="2938455" y="22807"/>
                    <a:pt x="2589942" y="0"/>
                    <a:pt x="2589942" y="0"/>
                  </a:cubicBezTo>
                  <a:cubicBezTo>
                    <a:pt x="2589942" y="0"/>
                    <a:pt x="2130896" y="277696"/>
                    <a:pt x="2017548" y="5676"/>
                  </a:cubicBezTo>
                  <a:cubicBezTo>
                    <a:pt x="2017548" y="5676"/>
                    <a:pt x="1632179" y="34007"/>
                    <a:pt x="1501827" y="119024"/>
                  </a:cubicBezTo>
                  <a:cubicBezTo>
                    <a:pt x="1374092" y="202332"/>
                    <a:pt x="969103" y="674415"/>
                    <a:pt x="969103" y="674415"/>
                  </a:cubicBezTo>
                  <a:lnTo>
                    <a:pt x="487389" y="130364"/>
                  </a:lnTo>
                  <a:lnTo>
                    <a:pt x="0" y="442066"/>
                  </a:lnTo>
                  <a:cubicBezTo>
                    <a:pt x="0" y="442066"/>
                    <a:pt x="339662" y="1586856"/>
                    <a:pt x="940772" y="1586856"/>
                  </a:cubicBezTo>
                  <a:cubicBezTo>
                    <a:pt x="1541882" y="1586856"/>
                    <a:pt x="1955209" y="946459"/>
                    <a:pt x="1977877" y="9691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1827294" y="2960896"/>
              <a:ext cx="545007" cy="512592"/>
            </a:xfrm>
            <a:custGeom>
              <a:avLst/>
              <a:gdLst/>
              <a:ahLst/>
              <a:cxnLst/>
              <a:rect l="l" t="t" r="r" b="b"/>
              <a:pathLst>
                <a:path w="1524494" h="1433824" extrusionOk="0">
                  <a:moveTo>
                    <a:pt x="0" y="0"/>
                  </a:moveTo>
                  <a:lnTo>
                    <a:pt x="1524494" y="0"/>
                  </a:lnTo>
                  <a:lnTo>
                    <a:pt x="1524494" y="1433825"/>
                  </a:lnTo>
                  <a:lnTo>
                    <a:pt x="0" y="14338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1865875" y="3125363"/>
              <a:ext cx="40518" cy="261360"/>
            </a:xfrm>
            <a:custGeom>
              <a:avLst/>
              <a:gdLst/>
              <a:ahLst/>
              <a:cxnLst/>
              <a:rect l="l" t="t" r="r" b="b"/>
              <a:pathLst>
                <a:path w="113336" h="731077" extrusionOk="0">
                  <a:moveTo>
                    <a:pt x="0" y="646073"/>
                  </a:moveTo>
                  <a:lnTo>
                    <a:pt x="96334" y="0"/>
                  </a:lnTo>
                  <a:lnTo>
                    <a:pt x="113337" y="731078"/>
                  </a:lnTo>
                  <a:lnTo>
                    <a:pt x="0" y="6460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1254302" y="3950630"/>
              <a:ext cx="494641" cy="260059"/>
            </a:xfrm>
            <a:custGeom>
              <a:avLst/>
              <a:gdLst/>
              <a:ahLst/>
              <a:cxnLst/>
              <a:rect l="l" t="t" r="r" b="b"/>
              <a:pathLst>
                <a:path w="1383612" h="727437" extrusionOk="0">
                  <a:moveTo>
                    <a:pt x="1279079" y="0"/>
                  </a:moveTo>
                  <a:lnTo>
                    <a:pt x="1383612" y="727438"/>
                  </a:lnTo>
                  <a:lnTo>
                    <a:pt x="146" y="727438"/>
                  </a:lnTo>
                  <a:cubicBezTo>
                    <a:pt x="-3308" y="628127"/>
                    <a:pt x="54762" y="538248"/>
                    <a:pt x="130208" y="488110"/>
                  </a:cubicBezTo>
                  <a:cubicBezTo>
                    <a:pt x="205641" y="437972"/>
                    <a:pt x="293531" y="419457"/>
                    <a:pt x="378944" y="398499"/>
                  </a:cubicBezTo>
                  <a:cubicBezTo>
                    <a:pt x="464345" y="377541"/>
                    <a:pt x="551944" y="351862"/>
                    <a:pt x="620888" y="290815"/>
                  </a:cubicBezTo>
                  <a:cubicBezTo>
                    <a:pt x="695496" y="224743"/>
                    <a:pt x="741552" y="118803"/>
                    <a:pt x="742436" y="1124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1288739" y="3189475"/>
              <a:ext cx="717699" cy="859908"/>
            </a:xfrm>
            <a:custGeom>
              <a:avLst/>
              <a:gdLst/>
              <a:ahLst/>
              <a:cxnLst/>
              <a:rect l="l" t="t" r="r" b="b"/>
              <a:pathLst>
                <a:path w="2007549" h="2405336" extrusionOk="0">
                  <a:moveTo>
                    <a:pt x="2007549" y="682489"/>
                  </a:moveTo>
                  <a:cubicBezTo>
                    <a:pt x="2007549" y="682489"/>
                    <a:pt x="876890" y="-226125"/>
                    <a:pt x="358378" y="53420"/>
                  </a:cubicBezTo>
                  <a:cubicBezTo>
                    <a:pt x="-293358" y="404793"/>
                    <a:pt x="143021" y="2405337"/>
                    <a:pt x="143021" y="2405337"/>
                  </a:cubicBezTo>
                  <a:lnTo>
                    <a:pt x="1304803" y="2331660"/>
                  </a:lnTo>
                  <a:lnTo>
                    <a:pt x="1032771" y="9941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876550" y="4185951"/>
              <a:ext cx="497793" cy="260055"/>
            </a:xfrm>
            <a:custGeom>
              <a:avLst/>
              <a:gdLst/>
              <a:ahLst/>
              <a:cxnLst/>
              <a:rect l="l" t="t" r="r" b="b"/>
              <a:pathLst>
                <a:path w="1392427" h="727426" extrusionOk="0">
                  <a:moveTo>
                    <a:pt x="1392428" y="0"/>
                  </a:moveTo>
                  <a:lnTo>
                    <a:pt x="1270264" y="727426"/>
                  </a:lnTo>
                  <a:lnTo>
                    <a:pt x="146" y="727426"/>
                  </a:lnTo>
                  <a:cubicBezTo>
                    <a:pt x="-3308" y="628115"/>
                    <a:pt x="54762" y="538237"/>
                    <a:pt x="130196" y="488098"/>
                  </a:cubicBezTo>
                  <a:cubicBezTo>
                    <a:pt x="205630" y="437960"/>
                    <a:pt x="293531" y="419445"/>
                    <a:pt x="378932" y="398487"/>
                  </a:cubicBezTo>
                  <a:cubicBezTo>
                    <a:pt x="464333" y="377530"/>
                    <a:pt x="551932" y="351850"/>
                    <a:pt x="620877" y="290803"/>
                  </a:cubicBezTo>
                  <a:cubicBezTo>
                    <a:pt x="695485" y="224731"/>
                    <a:pt x="741552" y="118792"/>
                    <a:pt x="742424" y="112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1073403" y="3346709"/>
              <a:ext cx="1344025" cy="901594"/>
            </a:xfrm>
            <a:custGeom>
              <a:avLst/>
              <a:gdLst/>
              <a:ahLst/>
              <a:cxnLst/>
              <a:rect l="l" t="t" r="r" b="b"/>
              <a:pathLst>
                <a:path w="3759511" h="2521940" extrusionOk="0">
                  <a:moveTo>
                    <a:pt x="3581713" y="1099455"/>
                  </a:moveTo>
                  <a:lnTo>
                    <a:pt x="1479160" y="1099455"/>
                  </a:lnTo>
                  <a:lnTo>
                    <a:pt x="974767" y="2521940"/>
                  </a:lnTo>
                  <a:lnTo>
                    <a:pt x="0" y="2521940"/>
                  </a:lnTo>
                  <a:cubicBezTo>
                    <a:pt x="0" y="2521940"/>
                    <a:pt x="385369" y="753757"/>
                    <a:pt x="753745" y="413712"/>
                  </a:cubicBezTo>
                  <a:cubicBezTo>
                    <a:pt x="986839" y="198587"/>
                    <a:pt x="1644356" y="100823"/>
                    <a:pt x="2085550" y="58430"/>
                  </a:cubicBezTo>
                  <a:cubicBezTo>
                    <a:pt x="2331797" y="34798"/>
                    <a:pt x="2510601" y="28331"/>
                    <a:pt x="2510601" y="28331"/>
                  </a:cubicBezTo>
                  <a:lnTo>
                    <a:pt x="2695359" y="23458"/>
                  </a:lnTo>
                  <a:lnTo>
                    <a:pt x="3587388" y="0"/>
                  </a:lnTo>
                  <a:cubicBezTo>
                    <a:pt x="3587388" y="0"/>
                    <a:pt x="3596286" y="21539"/>
                    <a:pt x="3610056" y="58710"/>
                  </a:cubicBezTo>
                  <a:cubicBezTo>
                    <a:pt x="3642411" y="146041"/>
                    <a:pt x="3701644" y="319518"/>
                    <a:pt x="3734965" y="501322"/>
                  </a:cubicBezTo>
                  <a:cubicBezTo>
                    <a:pt x="3781439" y="754478"/>
                    <a:pt x="3777752" y="1023847"/>
                    <a:pt x="3581724" y="1099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1970058" y="3363772"/>
              <a:ext cx="139801" cy="71267"/>
            </a:xfrm>
            <a:custGeom>
              <a:avLst/>
              <a:gdLst/>
              <a:ahLst/>
              <a:cxnLst/>
              <a:rect l="l" t="t" r="r" b="b"/>
              <a:pathLst>
                <a:path w="391052" h="199349" extrusionOk="0">
                  <a:moveTo>
                    <a:pt x="153109" y="177513"/>
                  </a:moveTo>
                  <a:cubicBezTo>
                    <a:pt x="71674" y="214090"/>
                    <a:pt x="13418" y="202774"/>
                    <a:pt x="613" y="158044"/>
                  </a:cubicBezTo>
                  <a:cubicBezTo>
                    <a:pt x="-9901" y="121327"/>
                    <a:pt x="116776" y="72817"/>
                    <a:pt x="230357" y="47928"/>
                  </a:cubicBezTo>
                  <a:cubicBezTo>
                    <a:pt x="306745" y="31192"/>
                    <a:pt x="391052" y="0"/>
                    <a:pt x="391052" y="0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1950433" y="3363776"/>
              <a:ext cx="235275" cy="189076"/>
            </a:xfrm>
            <a:custGeom>
              <a:avLst/>
              <a:gdLst/>
              <a:ahLst/>
              <a:cxnLst/>
              <a:rect l="l" t="t" r="r" b="b"/>
              <a:pathLst>
                <a:path w="658113" h="528883" extrusionOk="0">
                  <a:moveTo>
                    <a:pt x="445815" y="0"/>
                  </a:moveTo>
                  <a:lnTo>
                    <a:pt x="658114" y="397325"/>
                  </a:lnTo>
                  <a:cubicBezTo>
                    <a:pt x="658114" y="397325"/>
                    <a:pt x="193485" y="561404"/>
                    <a:pt x="144091" y="523083"/>
                  </a:cubicBezTo>
                  <a:cubicBezTo>
                    <a:pt x="114504" y="500124"/>
                    <a:pt x="132298" y="476596"/>
                    <a:pt x="132298" y="476596"/>
                  </a:cubicBezTo>
                  <a:cubicBezTo>
                    <a:pt x="132298" y="476596"/>
                    <a:pt x="87266" y="498880"/>
                    <a:pt x="63377" y="480806"/>
                  </a:cubicBezTo>
                  <a:cubicBezTo>
                    <a:pt x="39489" y="462733"/>
                    <a:pt x="51584" y="434320"/>
                    <a:pt x="51584" y="434320"/>
                  </a:cubicBezTo>
                  <a:cubicBezTo>
                    <a:pt x="51584" y="434320"/>
                    <a:pt x="9901" y="447858"/>
                    <a:pt x="667" y="408606"/>
                  </a:cubicBezTo>
                  <a:cubicBezTo>
                    <a:pt x="-9428" y="365690"/>
                    <a:pt x="96721" y="267089"/>
                    <a:pt x="207883" y="177501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963240" y="3465095"/>
              <a:ext cx="65984" cy="58824"/>
            </a:xfrm>
            <a:custGeom>
              <a:avLst/>
              <a:gdLst/>
              <a:ahLst/>
              <a:cxnLst/>
              <a:rect l="l" t="t" r="r" b="b"/>
              <a:pathLst>
                <a:path w="184572" h="164544" extrusionOk="0">
                  <a:moveTo>
                    <a:pt x="31681" y="164545"/>
                  </a:moveTo>
                  <a:lnTo>
                    <a:pt x="0" y="138528"/>
                  </a:lnTo>
                  <a:cubicBezTo>
                    <a:pt x="2512" y="135469"/>
                    <a:pt x="62734" y="62815"/>
                    <a:pt x="162777" y="0"/>
                  </a:cubicBezTo>
                  <a:lnTo>
                    <a:pt x="184572" y="34716"/>
                  </a:lnTo>
                  <a:cubicBezTo>
                    <a:pt x="90123" y="94019"/>
                    <a:pt x="32251" y="163847"/>
                    <a:pt x="31681" y="164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993054" y="3492750"/>
              <a:ext cx="57166" cy="47253"/>
            </a:xfrm>
            <a:custGeom>
              <a:avLst/>
              <a:gdLst/>
              <a:ahLst/>
              <a:cxnLst/>
              <a:rect l="l" t="t" r="r" b="b"/>
              <a:pathLst>
                <a:path w="159904" h="132177" extrusionOk="0">
                  <a:moveTo>
                    <a:pt x="26691" y="132166"/>
                  </a:moveTo>
                  <a:lnTo>
                    <a:pt x="0" y="101055"/>
                  </a:lnTo>
                  <a:cubicBezTo>
                    <a:pt x="2780" y="98671"/>
                    <a:pt x="68991" y="42055"/>
                    <a:pt x="138737" y="0"/>
                  </a:cubicBezTo>
                  <a:lnTo>
                    <a:pt x="159904" y="35100"/>
                  </a:lnTo>
                  <a:cubicBezTo>
                    <a:pt x="93065" y="75422"/>
                    <a:pt x="27354" y="131608"/>
                    <a:pt x="26703" y="1321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2038465" y="3141610"/>
              <a:ext cx="334301" cy="225620"/>
            </a:xfrm>
            <a:custGeom>
              <a:avLst/>
              <a:gdLst/>
              <a:ahLst/>
              <a:cxnLst/>
              <a:rect l="l" t="t" r="r" b="b"/>
              <a:pathLst>
                <a:path w="935107" h="631104" extrusionOk="0">
                  <a:moveTo>
                    <a:pt x="935096" y="182711"/>
                  </a:moveTo>
                  <a:lnTo>
                    <a:pt x="935096" y="631104"/>
                  </a:lnTo>
                  <a:cubicBezTo>
                    <a:pt x="921326" y="593922"/>
                    <a:pt x="912429" y="572395"/>
                    <a:pt x="912429" y="572395"/>
                  </a:cubicBezTo>
                  <a:lnTo>
                    <a:pt x="20400" y="595853"/>
                  </a:lnTo>
                  <a:lnTo>
                    <a:pt x="0" y="555391"/>
                  </a:lnTo>
                  <a:lnTo>
                    <a:pt x="731078" y="164347"/>
                  </a:lnTo>
                  <a:lnTo>
                    <a:pt x="765085" y="0"/>
                  </a:lnTo>
                  <a:lnTo>
                    <a:pt x="935108" y="1827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2072980" y="3141606"/>
              <a:ext cx="528799" cy="403183"/>
            </a:xfrm>
            <a:custGeom>
              <a:avLst/>
              <a:gdLst/>
              <a:ahLst/>
              <a:cxnLst/>
              <a:rect l="l" t="t" r="r" b="b"/>
              <a:pathLst>
                <a:path w="1479159" h="1127786" extrusionOk="0">
                  <a:moveTo>
                    <a:pt x="1479160" y="436379"/>
                  </a:moveTo>
                  <a:cubicBezTo>
                    <a:pt x="1388479" y="1031441"/>
                    <a:pt x="277696" y="1127786"/>
                    <a:pt x="277696" y="1127786"/>
                  </a:cubicBezTo>
                  <a:lnTo>
                    <a:pt x="0" y="595062"/>
                  </a:lnTo>
                  <a:lnTo>
                    <a:pt x="714075" y="198354"/>
                  </a:lnTo>
                  <a:lnTo>
                    <a:pt x="66874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021977" y="2302374"/>
              <a:ext cx="266283" cy="150431"/>
            </a:xfrm>
            <a:custGeom>
              <a:avLst/>
              <a:gdLst/>
              <a:ahLst/>
              <a:cxnLst/>
              <a:rect l="l" t="t" r="r" b="b"/>
              <a:pathLst>
                <a:path w="744848" h="420786" extrusionOk="0">
                  <a:moveTo>
                    <a:pt x="744848" y="419149"/>
                  </a:moveTo>
                  <a:cubicBezTo>
                    <a:pt x="743150" y="419312"/>
                    <a:pt x="741394" y="419486"/>
                    <a:pt x="739696" y="419603"/>
                  </a:cubicBezTo>
                  <a:cubicBezTo>
                    <a:pt x="604134" y="430372"/>
                    <a:pt x="467548" y="366836"/>
                    <a:pt x="378577" y="263920"/>
                  </a:cubicBezTo>
                  <a:cubicBezTo>
                    <a:pt x="331765" y="209804"/>
                    <a:pt x="297816" y="145757"/>
                    <a:pt x="276335" y="77464"/>
                  </a:cubicBezTo>
                  <a:cubicBezTo>
                    <a:pt x="246352" y="118670"/>
                    <a:pt x="210601" y="155619"/>
                    <a:pt x="170023" y="186497"/>
                  </a:cubicBezTo>
                  <a:cubicBezTo>
                    <a:pt x="119245" y="225145"/>
                    <a:pt x="61268" y="254220"/>
                    <a:pt x="0" y="272247"/>
                  </a:cubicBezTo>
                  <a:cubicBezTo>
                    <a:pt x="3512" y="263804"/>
                    <a:pt x="7141" y="255476"/>
                    <a:pt x="10932" y="247254"/>
                  </a:cubicBezTo>
                  <a:cubicBezTo>
                    <a:pt x="13596" y="241136"/>
                    <a:pt x="16375" y="235298"/>
                    <a:pt x="19376" y="229343"/>
                  </a:cubicBezTo>
                  <a:cubicBezTo>
                    <a:pt x="23121" y="221690"/>
                    <a:pt x="27029" y="214096"/>
                    <a:pt x="30995" y="206676"/>
                  </a:cubicBezTo>
                  <a:cubicBezTo>
                    <a:pt x="73387" y="127671"/>
                    <a:pt x="129096" y="64263"/>
                    <a:pt x="197551" y="29512"/>
                  </a:cubicBezTo>
                  <a:cubicBezTo>
                    <a:pt x="213136" y="21522"/>
                    <a:pt x="229290" y="15009"/>
                    <a:pt x="246178" y="10241"/>
                  </a:cubicBezTo>
                  <a:cubicBezTo>
                    <a:pt x="253947" y="7915"/>
                    <a:pt x="261820" y="6100"/>
                    <a:pt x="269868" y="4635"/>
                  </a:cubicBezTo>
                  <a:cubicBezTo>
                    <a:pt x="276219" y="3391"/>
                    <a:pt x="282906" y="2425"/>
                    <a:pt x="289477" y="1751"/>
                  </a:cubicBezTo>
                  <a:cubicBezTo>
                    <a:pt x="306702" y="-238"/>
                    <a:pt x="324507" y="-575"/>
                    <a:pt x="342918" y="960"/>
                  </a:cubicBezTo>
                  <a:cubicBezTo>
                    <a:pt x="344558" y="1076"/>
                    <a:pt x="346256" y="1181"/>
                    <a:pt x="348012" y="1297"/>
                  </a:cubicBezTo>
                  <a:cubicBezTo>
                    <a:pt x="504707" y="14893"/>
                    <a:pt x="600656" y="86477"/>
                    <a:pt x="659319" y="172785"/>
                  </a:cubicBezTo>
                  <a:cubicBezTo>
                    <a:pt x="714179" y="253604"/>
                    <a:pt x="736288" y="347448"/>
                    <a:pt x="744837" y="419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2251036" y="2450881"/>
              <a:ext cx="81436" cy="114975"/>
            </a:xfrm>
            <a:custGeom>
              <a:avLst/>
              <a:gdLst/>
              <a:ahLst/>
              <a:cxnLst/>
              <a:rect l="l" t="t" r="r" b="b"/>
              <a:pathLst>
                <a:path w="227793" h="321607" extrusionOk="0">
                  <a:moveTo>
                    <a:pt x="12014" y="42856"/>
                  </a:moveTo>
                  <a:cubicBezTo>
                    <a:pt x="28680" y="14373"/>
                    <a:pt x="62978" y="-1351"/>
                    <a:pt x="95938" y="91"/>
                  </a:cubicBezTo>
                  <a:cubicBezTo>
                    <a:pt x="128898" y="1533"/>
                    <a:pt x="159986" y="18455"/>
                    <a:pt x="182886" y="42216"/>
                  </a:cubicBezTo>
                  <a:cubicBezTo>
                    <a:pt x="235187" y="96494"/>
                    <a:pt x="242863" y="188199"/>
                    <a:pt x="200331" y="250432"/>
                  </a:cubicBezTo>
                  <a:cubicBezTo>
                    <a:pt x="157799" y="312654"/>
                    <a:pt x="69560" y="338799"/>
                    <a:pt x="0" y="309793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2268900" y="2479432"/>
              <a:ext cx="31425" cy="49598"/>
            </a:xfrm>
            <a:custGeom>
              <a:avLst/>
              <a:gdLst/>
              <a:ahLst/>
              <a:cxnLst/>
              <a:rect l="l" t="t" r="r" b="b"/>
              <a:pathLst>
                <a:path w="87901" h="138737" extrusionOk="0">
                  <a:moveTo>
                    <a:pt x="80633" y="138737"/>
                  </a:moveTo>
                  <a:lnTo>
                    <a:pt x="39683" y="136795"/>
                  </a:lnTo>
                  <a:cubicBezTo>
                    <a:pt x="41450" y="99415"/>
                    <a:pt x="26610" y="61396"/>
                    <a:pt x="0" y="35077"/>
                  </a:cubicBezTo>
                  <a:lnTo>
                    <a:pt x="14410" y="0"/>
                  </a:lnTo>
                  <a:lnTo>
                    <a:pt x="87902" y="0"/>
                  </a:lnTo>
                  <a:lnTo>
                    <a:pt x="87902" y="40997"/>
                  </a:lnTo>
                  <a:lnTo>
                    <a:pt x="56035" y="40997"/>
                  </a:lnTo>
                  <a:cubicBezTo>
                    <a:pt x="73317" y="70351"/>
                    <a:pt x="82226" y="104742"/>
                    <a:pt x="80621" y="138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6"/>
            <p:cNvSpPr/>
            <p:nvPr/>
          </p:nvSpPr>
          <p:spPr>
            <a:xfrm rot="-4377364">
              <a:off x="1171496" y="4005626"/>
              <a:ext cx="496237" cy="14686"/>
            </a:xfrm>
            <a:custGeom>
              <a:avLst/>
              <a:gdLst/>
              <a:ahLst/>
              <a:cxnLst/>
              <a:rect l="l" t="t" r="r" b="b"/>
              <a:pathLst>
                <a:path w="1385234" h="40996" extrusionOk="0">
                  <a:moveTo>
                    <a:pt x="0" y="0"/>
                  </a:moveTo>
                  <a:lnTo>
                    <a:pt x="1385234" y="0"/>
                  </a:lnTo>
                  <a:lnTo>
                    <a:pt x="1385234" y="40997"/>
                  </a:lnTo>
                  <a:lnTo>
                    <a:pt x="0" y="40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6"/>
            <p:cNvSpPr/>
            <p:nvPr/>
          </p:nvSpPr>
          <p:spPr>
            <a:xfrm rot="-2014729">
              <a:off x="2205444" y="3294893"/>
              <a:ext cx="14635" cy="252999"/>
            </a:xfrm>
            <a:custGeom>
              <a:avLst/>
              <a:gdLst/>
              <a:ahLst/>
              <a:cxnLst/>
              <a:rect l="l" t="t" r="r" b="b"/>
              <a:pathLst>
                <a:path w="40985" h="708503" extrusionOk="0">
                  <a:moveTo>
                    <a:pt x="0" y="0"/>
                  </a:moveTo>
                  <a:lnTo>
                    <a:pt x="40985" y="0"/>
                  </a:lnTo>
                  <a:lnTo>
                    <a:pt x="40985" y="708503"/>
                  </a:lnTo>
                  <a:lnTo>
                    <a:pt x="0" y="7085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6"/>
            <p:cNvSpPr/>
            <p:nvPr/>
          </p:nvSpPr>
          <p:spPr>
            <a:xfrm rot="-2259937">
              <a:off x="1379033" y="2972971"/>
              <a:ext cx="244542" cy="14760"/>
            </a:xfrm>
            <a:custGeom>
              <a:avLst/>
              <a:gdLst/>
              <a:ahLst/>
              <a:cxnLst/>
              <a:rect l="l" t="t" r="r" b="b"/>
              <a:pathLst>
                <a:path w="679218" h="40996" extrusionOk="0">
                  <a:moveTo>
                    <a:pt x="0" y="0"/>
                  </a:moveTo>
                  <a:lnTo>
                    <a:pt x="679219" y="0"/>
                  </a:lnTo>
                  <a:lnTo>
                    <a:pt x="679219" y="40997"/>
                  </a:lnTo>
                  <a:lnTo>
                    <a:pt x="0" y="40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2042641" y="2782593"/>
              <a:ext cx="321697" cy="144546"/>
            </a:xfrm>
            <a:custGeom>
              <a:avLst/>
              <a:gdLst/>
              <a:ahLst/>
              <a:cxnLst/>
              <a:rect l="l" t="t" r="r" b="b"/>
              <a:pathLst>
                <a:path w="899853" h="404325" extrusionOk="0">
                  <a:moveTo>
                    <a:pt x="350836" y="404314"/>
                  </a:moveTo>
                  <a:cubicBezTo>
                    <a:pt x="312630" y="404314"/>
                    <a:pt x="275367" y="399244"/>
                    <a:pt x="240174" y="388869"/>
                  </a:cubicBezTo>
                  <a:cubicBezTo>
                    <a:pt x="99297" y="347373"/>
                    <a:pt x="-3910" y="215195"/>
                    <a:pt x="114" y="81412"/>
                  </a:cubicBezTo>
                  <a:lnTo>
                    <a:pt x="41087" y="82645"/>
                  </a:lnTo>
                  <a:cubicBezTo>
                    <a:pt x="37598" y="198401"/>
                    <a:pt x="128163" y="313156"/>
                    <a:pt x="251757" y="349559"/>
                  </a:cubicBezTo>
                  <a:cubicBezTo>
                    <a:pt x="361722" y="381938"/>
                    <a:pt x="495132" y="356654"/>
                    <a:pt x="608632" y="281883"/>
                  </a:cubicBezTo>
                  <a:cubicBezTo>
                    <a:pt x="699953" y="221731"/>
                    <a:pt x="781492" y="132155"/>
                    <a:pt x="865230" y="0"/>
                  </a:cubicBezTo>
                  <a:lnTo>
                    <a:pt x="899854" y="21935"/>
                  </a:lnTo>
                  <a:cubicBezTo>
                    <a:pt x="812894" y="159172"/>
                    <a:pt x="727528" y="252656"/>
                    <a:pt x="631183" y="316122"/>
                  </a:cubicBezTo>
                  <a:cubicBezTo>
                    <a:pt x="543526" y="373866"/>
                    <a:pt x="444390" y="404326"/>
                    <a:pt x="350824" y="404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1533960" y="3740597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5" h="656853" extrusionOk="0">
                  <a:moveTo>
                    <a:pt x="3124725" y="0"/>
                  </a:moveTo>
                  <a:lnTo>
                    <a:pt x="328427" y="0"/>
                  </a:lnTo>
                  <a:cubicBezTo>
                    <a:pt x="147041" y="0"/>
                    <a:pt x="0" y="147041"/>
                    <a:pt x="0" y="328427"/>
                  </a:cubicBezTo>
                  <a:lnTo>
                    <a:pt x="0" y="328427"/>
                  </a:lnTo>
                  <a:cubicBezTo>
                    <a:pt x="0" y="509812"/>
                    <a:pt x="147041" y="656854"/>
                    <a:pt x="328427" y="656854"/>
                  </a:cubicBezTo>
                  <a:lnTo>
                    <a:pt x="3124725" y="656854"/>
                  </a:lnTo>
                  <a:lnTo>
                    <a:pt x="3124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1580029" y="3791208"/>
              <a:ext cx="1071120" cy="133823"/>
            </a:xfrm>
            <a:custGeom>
              <a:avLst/>
              <a:gdLst/>
              <a:ahLst/>
              <a:cxnLst/>
              <a:rect l="l" t="t" r="r" b="b"/>
              <a:pathLst>
                <a:path w="2996140" h="374331" extrusionOk="0">
                  <a:moveTo>
                    <a:pt x="2996141" y="374332"/>
                  </a:moveTo>
                  <a:lnTo>
                    <a:pt x="2996141" y="0"/>
                  </a:lnTo>
                  <a:lnTo>
                    <a:pt x="170383" y="0"/>
                  </a:lnTo>
                  <a:cubicBezTo>
                    <a:pt x="76434" y="0"/>
                    <a:pt x="0" y="83959"/>
                    <a:pt x="0" y="187166"/>
                  </a:cubicBezTo>
                  <a:cubicBezTo>
                    <a:pt x="0" y="290373"/>
                    <a:pt x="76434" y="374332"/>
                    <a:pt x="170383" y="374332"/>
                  </a:cubicBezTo>
                  <a:lnTo>
                    <a:pt x="2996129" y="3743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6"/>
            <p:cNvSpPr/>
            <p:nvPr/>
          </p:nvSpPr>
          <p:spPr>
            <a:xfrm>
              <a:off x="1397918" y="3975918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4" h="656853" extrusionOk="0">
                  <a:moveTo>
                    <a:pt x="0" y="656854"/>
                  </a:moveTo>
                  <a:lnTo>
                    <a:pt x="2796298" y="656854"/>
                  </a:lnTo>
                  <a:cubicBezTo>
                    <a:pt x="2977684" y="656854"/>
                    <a:pt x="3124725" y="509812"/>
                    <a:pt x="3124725" y="328427"/>
                  </a:cubicBezTo>
                  <a:lnTo>
                    <a:pt x="3124725" y="328427"/>
                  </a:lnTo>
                  <a:cubicBezTo>
                    <a:pt x="3124725" y="147041"/>
                    <a:pt x="2977684" y="0"/>
                    <a:pt x="2796298" y="0"/>
                  </a:cubicBezTo>
                  <a:lnTo>
                    <a:pt x="0" y="0"/>
                  </a:lnTo>
                  <a:lnTo>
                    <a:pt x="0" y="656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6"/>
            <p:cNvSpPr/>
            <p:nvPr/>
          </p:nvSpPr>
          <p:spPr>
            <a:xfrm>
              <a:off x="1397918" y="4026526"/>
              <a:ext cx="1071116" cy="133823"/>
            </a:xfrm>
            <a:custGeom>
              <a:avLst/>
              <a:gdLst/>
              <a:ahLst/>
              <a:cxnLst/>
              <a:rect l="l" t="t" r="r" b="b"/>
              <a:pathLst>
                <a:path w="2996129" h="374331" extrusionOk="0">
                  <a:moveTo>
                    <a:pt x="0" y="0"/>
                  </a:moveTo>
                  <a:lnTo>
                    <a:pt x="0" y="374331"/>
                  </a:lnTo>
                  <a:lnTo>
                    <a:pt x="2825746" y="374331"/>
                  </a:lnTo>
                  <a:cubicBezTo>
                    <a:pt x="2919695" y="374331"/>
                    <a:pt x="2996129" y="290373"/>
                    <a:pt x="2996129" y="187166"/>
                  </a:cubicBezTo>
                  <a:cubicBezTo>
                    <a:pt x="2996129" y="83959"/>
                    <a:pt x="2919695" y="0"/>
                    <a:pt x="282574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1473043" y="4211240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5" h="656853" extrusionOk="0">
                  <a:moveTo>
                    <a:pt x="3124725" y="0"/>
                  </a:moveTo>
                  <a:lnTo>
                    <a:pt x="328427" y="0"/>
                  </a:lnTo>
                  <a:cubicBezTo>
                    <a:pt x="147041" y="0"/>
                    <a:pt x="0" y="147042"/>
                    <a:pt x="0" y="328427"/>
                  </a:cubicBezTo>
                  <a:lnTo>
                    <a:pt x="0" y="328427"/>
                  </a:lnTo>
                  <a:cubicBezTo>
                    <a:pt x="0" y="509813"/>
                    <a:pt x="147041" y="656854"/>
                    <a:pt x="328427" y="656854"/>
                  </a:cubicBezTo>
                  <a:lnTo>
                    <a:pt x="3124725" y="656854"/>
                  </a:lnTo>
                  <a:lnTo>
                    <a:pt x="3124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1519117" y="4261851"/>
              <a:ext cx="1071116" cy="133823"/>
            </a:xfrm>
            <a:custGeom>
              <a:avLst/>
              <a:gdLst/>
              <a:ahLst/>
              <a:cxnLst/>
              <a:rect l="l" t="t" r="r" b="b"/>
              <a:pathLst>
                <a:path w="2996129" h="374331" extrusionOk="0">
                  <a:moveTo>
                    <a:pt x="2996129" y="374331"/>
                  </a:moveTo>
                  <a:lnTo>
                    <a:pt x="2996129" y="0"/>
                  </a:lnTo>
                  <a:lnTo>
                    <a:pt x="170383" y="0"/>
                  </a:lnTo>
                  <a:cubicBezTo>
                    <a:pt x="76434" y="0"/>
                    <a:pt x="0" y="83959"/>
                    <a:pt x="0" y="187166"/>
                  </a:cubicBezTo>
                  <a:cubicBezTo>
                    <a:pt x="0" y="290373"/>
                    <a:pt x="76434" y="374331"/>
                    <a:pt x="170383" y="374331"/>
                  </a:cubicBezTo>
                  <a:lnTo>
                    <a:pt x="2996129" y="3743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2305490" y="4309358"/>
              <a:ext cx="94565" cy="121200"/>
            </a:xfrm>
            <a:custGeom>
              <a:avLst/>
              <a:gdLst/>
              <a:ahLst/>
              <a:cxnLst/>
              <a:rect l="l" t="t" r="r" b="b"/>
              <a:pathLst>
                <a:path w="264518" h="339022" extrusionOk="0">
                  <a:moveTo>
                    <a:pt x="0" y="0"/>
                  </a:moveTo>
                  <a:lnTo>
                    <a:pt x="0" y="339022"/>
                  </a:lnTo>
                  <a:lnTo>
                    <a:pt x="132259" y="145285"/>
                  </a:lnTo>
                  <a:lnTo>
                    <a:pt x="264519" y="339022"/>
                  </a:lnTo>
                  <a:lnTo>
                    <a:pt x="264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Google Shape;565;p31">
            <a:extLst>
              <a:ext uri="{FF2B5EF4-FFF2-40B4-BE49-F238E27FC236}">
                <a16:creationId xmlns:a16="http://schemas.microsoft.com/office/drawing/2014/main" id="{7A291AF3-265F-5AB6-34F4-0CD358EF77F5}"/>
              </a:ext>
            </a:extLst>
          </p:cNvPr>
          <p:cNvGrpSpPr/>
          <p:nvPr/>
        </p:nvGrpSpPr>
        <p:grpSpPr>
          <a:xfrm>
            <a:off x="-337404" y="3622893"/>
            <a:ext cx="993896" cy="1532632"/>
            <a:chOff x="8691971" y="1597019"/>
            <a:chExt cx="1882379" cy="2902712"/>
          </a:xfrm>
        </p:grpSpPr>
        <p:sp>
          <p:nvSpPr>
            <p:cNvPr id="5" name="Google Shape;566;p31">
              <a:extLst>
                <a:ext uri="{FF2B5EF4-FFF2-40B4-BE49-F238E27FC236}">
                  <a16:creationId xmlns:a16="http://schemas.microsoft.com/office/drawing/2014/main" id="{DDFDBD9A-A1AC-1E8F-F0DB-8455C9BB8D0F}"/>
                </a:ext>
              </a:extLst>
            </p:cNvPr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567;p31">
              <a:extLst>
                <a:ext uri="{FF2B5EF4-FFF2-40B4-BE49-F238E27FC236}">
                  <a16:creationId xmlns:a16="http://schemas.microsoft.com/office/drawing/2014/main" id="{E1800D1D-EE13-E2CD-D61F-F2798DDF33D0}"/>
                </a:ext>
              </a:extLst>
            </p:cNvPr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68;p31">
              <a:extLst>
                <a:ext uri="{FF2B5EF4-FFF2-40B4-BE49-F238E27FC236}">
                  <a16:creationId xmlns:a16="http://schemas.microsoft.com/office/drawing/2014/main" id="{B6BAC446-B06A-7D64-9AAE-5D69951A10FA}"/>
                </a:ext>
              </a:extLst>
            </p:cNvPr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69;p31">
              <a:extLst>
                <a:ext uri="{FF2B5EF4-FFF2-40B4-BE49-F238E27FC236}">
                  <a16:creationId xmlns:a16="http://schemas.microsoft.com/office/drawing/2014/main" id="{247034DC-6494-3E2D-B185-C25C33CE0EB6}"/>
                </a:ext>
              </a:extLst>
            </p:cNvPr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70;p31">
              <a:extLst>
                <a:ext uri="{FF2B5EF4-FFF2-40B4-BE49-F238E27FC236}">
                  <a16:creationId xmlns:a16="http://schemas.microsoft.com/office/drawing/2014/main" id="{CD6EC556-CEE7-1418-E6D9-D63BA1E4D60B}"/>
                </a:ext>
              </a:extLst>
            </p:cNvPr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71;p31">
              <a:extLst>
                <a:ext uri="{FF2B5EF4-FFF2-40B4-BE49-F238E27FC236}">
                  <a16:creationId xmlns:a16="http://schemas.microsoft.com/office/drawing/2014/main" id="{E7EC2EA0-1027-D260-2352-552C10C4A324}"/>
                </a:ext>
              </a:extLst>
            </p:cNvPr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72;p31">
              <a:extLst>
                <a:ext uri="{FF2B5EF4-FFF2-40B4-BE49-F238E27FC236}">
                  <a16:creationId xmlns:a16="http://schemas.microsoft.com/office/drawing/2014/main" id="{33BFB9A1-801E-086E-43A8-8C9D544E1994}"/>
                </a:ext>
              </a:extLst>
            </p:cNvPr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73;p31">
              <a:extLst>
                <a:ext uri="{FF2B5EF4-FFF2-40B4-BE49-F238E27FC236}">
                  <a16:creationId xmlns:a16="http://schemas.microsoft.com/office/drawing/2014/main" id="{CAEEACFD-DA89-EEDB-D635-885BEF2C2708}"/>
                </a:ext>
              </a:extLst>
            </p:cNvPr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802;p36">
            <a:extLst>
              <a:ext uri="{FF2B5EF4-FFF2-40B4-BE49-F238E27FC236}">
                <a16:creationId xmlns:a16="http://schemas.microsoft.com/office/drawing/2014/main" id="{EE88F635-695D-5035-12FD-ED182622FB99}"/>
              </a:ext>
            </a:extLst>
          </p:cNvPr>
          <p:cNvSpPr/>
          <p:nvPr/>
        </p:nvSpPr>
        <p:spPr>
          <a:xfrm>
            <a:off x="4790027" y="1449650"/>
            <a:ext cx="215956" cy="250298"/>
          </a:xfrm>
          <a:custGeom>
            <a:avLst/>
            <a:gdLst/>
            <a:ahLst/>
            <a:cxnLst/>
            <a:rect l="l" t="t" r="r" b="b"/>
            <a:pathLst>
              <a:path w="80817" h="80817" extrusionOk="0">
                <a:moveTo>
                  <a:pt x="0" y="40409"/>
                </a:moveTo>
                <a:cubicBezTo>
                  <a:pt x="32129" y="44991"/>
                  <a:pt x="35878" y="48688"/>
                  <a:pt x="40409" y="80817"/>
                </a:cubicBezTo>
                <a:cubicBezTo>
                  <a:pt x="44991" y="48688"/>
                  <a:pt x="48688" y="44939"/>
                  <a:pt x="80817" y="40409"/>
                </a:cubicBezTo>
                <a:cubicBezTo>
                  <a:pt x="48688" y="35826"/>
                  <a:pt x="44939" y="32129"/>
                  <a:pt x="40409" y="0"/>
                </a:cubicBezTo>
                <a:cubicBezTo>
                  <a:pt x="35826" y="32129"/>
                  <a:pt x="32129" y="35878"/>
                  <a:pt x="0" y="404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03;p36">
            <a:extLst>
              <a:ext uri="{FF2B5EF4-FFF2-40B4-BE49-F238E27FC236}">
                <a16:creationId xmlns:a16="http://schemas.microsoft.com/office/drawing/2014/main" id="{6B31DFC7-E3FB-A42E-B6F1-34F503D1C64E}"/>
              </a:ext>
            </a:extLst>
          </p:cNvPr>
          <p:cNvSpPr/>
          <p:nvPr/>
        </p:nvSpPr>
        <p:spPr>
          <a:xfrm>
            <a:off x="4951065" y="1688638"/>
            <a:ext cx="324612" cy="376232"/>
          </a:xfrm>
          <a:custGeom>
            <a:avLst/>
            <a:gdLst/>
            <a:ahLst/>
            <a:cxnLst/>
            <a:rect l="l" t="t" r="r" b="b"/>
            <a:pathLst>
              <a:path w="80817" h="80817" extrusionOk="0">
                <a:moveTo>
                  <a:pt x="0" y="40409"/>
                </a:moveTo>
                <a:cubicBezTo>
                  <a:pt x="32129" y="44991"/>
                  <a:pt x="35878" y="48688"/>
                  <a:pt x="40409" y="80817"/>
                </a:cubicBezTo>
                <a:cubicBezTo>
                  <a:pt x="44991" y="48688"/>
                  <a:pt x="48688" y="44939"/>
                  <a:pt x="80817" y="40409"/>
                </a:cubicBezTo>
                <a:cubicBezTo>
                  <a:pt x="48688" y="35826"/>
                  <a:pt x="44939" y="32129"/>
                  <a:pt x="40409" y="0"/>
                </a:cubicBezTo>
                <a:cubicBezTo>
                  <a:pt x="35826" y="32129"/>
                  <a:pt x="32129" y="35878"/>
                  <a:pt x="0" y="404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9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18" name="Google Shape;464;p30">
            <a:extLst>
              <a:ext uri="{FF2B5EF4-FFF2-40B4-BE49-F238E27FC236}">
                <a16:creationId xmlns:a16="http://schemas.microsoft.com/office/drawing/2014/main" id="{72892F03-6FAD-28EA-AE57-03C7EB6297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054" y="1179709"/>
            <a:ext cx="3782946" cy="3196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beragam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hidup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yang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yang sangat </a:t>
            </a:r>
            <a:r>
              <a:rPr lang="en-US" dirty="0" err="1"/>
              <a:t>rumit</a:t>
            </a:r>
            <a:r>
              <a:rPr lang="en-US" dirty="0"/>
              <a:t>. </a:t>
            </a:r>
            <a:r>
              <a:rPr lang="en-US" dirty="0" err="1"/>
              <a:t>Kadang-kadang</a:t>
            </a:r>
            <a:r>
              <a:rPr lang="en-US" dirty="0"/>
              <a:t>,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.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seringkali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bingung</a:t>
            </a:r>
            <a:r>
              <a:rPr lang="en-US" dirty="0"/>
              <a:t> dan </a:t>
            </a:r>
            <a:r>
              <a:rPr lang="en-US" dirty="0" err="1"/>
              <a:t>terpaksa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meninggalkan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demi </a:t>
            </a:r>
            <a:r>
              <a:rPr lang="en-US" dirty="0" err="1"/>
              <a:t>menjalankan</a:t>
            </a:r>
            <a:r>
              <a:rPr lang="en-US" dirty="0"/>
              <a:t> yang lain.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juga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melupakan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. Oleh </a:t>
            </a:r>
            <a:r>
              <a:rPr lang="en-US" dirty="0" err="1"/>
              <a:t>karenanya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‘</a:t>
            </a:r>
            <a:r>
              <a:rPr lang="en-US" dirty="0" err="1"/>
              <a:t>alat</a:t>
            </a:r>
            <a:r>
              <a:rPr lang="en-US" dirty="0"/>
              <a:t>’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membatu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</p:txBody>
      </p:sp>
      <p:grpSp>
        <p:nvGrpSpPr>
          <p:cNvPr id="19" name="Google Shape;1041;p46">
            <a:extLst>
              <a:ext uri="{FF2B5EF4-FFF2-40B4-BE49-F238E27FC236}">
                <a16:creationId xmlns:a16="http://schemas.microsoft.com/office/drawing/2014/main" id="{ACCB1331-8631-6FD1-693D-9468625113C3}"/>
              </a:ext>
            </a:extLst>
          </p:cNvPr>
          <p:cNvGrpSpPr/>
          <p:nvPr/>
        </p:nvGrpSpPr>
        <p:grpSpPr>
          <a:xfrm>
            <a:off x="7036323" y="1790890"/>
            <a:ext cx="1210964" cy="2028071"/>
            <a:chOff x="4030990" y="2604085"/>
            <a:chExt cx="1210964" cy="2028071"/>
          </a:xfrm>
        </p:grpSpPr>
        <p:sp>
          <p:nvSpPr>
            <p:cNvPr id="20" name="Google Shape;1042;p46">
              <a:extLst>
                <a:ext uri="{FF2B5EF4-FFF2-40B4-BE49-F238E27FC236}">
                  <a16:creationId xmlns:a16="http://schemas.microsoft.com/office/drawing/2014/main" id="{F6EDB65A-C541-7B92-1526-57CF21AF1133}"/>
                </a:ext>
              </a:extLst>
            </p:cNvPr>
            <p:cNvSpPr/>
            <p:nvPr/>
          </p:nvSpPr>
          <p:spPr>
            <a:xfrm>
              <a:off x="4030990" y="2604085"/>
              <a:ext cx="1210964" cy="2028071"/>
            </a:xfrm>
            <a:custGeom>
              <a:avLst/>
              <a:gdLst/>
              <a:ahLst/>
              <a:cxnLst/>
              <a:rect l="l" t="t" r="r" b="b"/>
              <a:pathLst>
                <a:path w="3387312" h="5672926" extrusionOk="0">
                  <a:moveTo>
                    <a:pt x="481714" y="0"/>
                  </a:moveTo>
                  <a:lnTo>
                    <a:pt x="2905587" y="0"/>
                  </a:lnTo>
                  <a:cubicBezTo>
                    <a:pt x="3171455" y="0"/>
                    <a:pt x="3387313" y="215846"/>
                    <a:pt x="3387313" y="481714"/>
                  </a:cubicBezTo>
                  <a:lnTo>
                    <a:pt x="3387313" y="5191213"/>
                  </a:lnTo>
                  <a:cubicBezTo>
                    <a:pt x="3387313" y="5457081"/>
                    <a:pt x="3171455" y="5672927"/>
                    <a:pt x="2905587" y="5672927"/>
                  </a:cubicBezTo>
                  <a:lnTo>
                    <a:pt x="481714" y="5672927"/>
                  </a:lnTo>
                  <a:cubicBezTo>
                    <a:pt x="215846" y="5672927"/>
                    <a:pt x="0" y="5457081"/>
                    <a:pt x="0" y="5191213"/>
                  </a:cubicBezTo>
                  <a:lnTo>
                    <a:pt x="0" y="481714"/>
                  </a:lnTo>
                  <a:cubicBezTo>
                    <a:pt x="0" y="215846"/>
                    <a:pt x="215846" y="0"/>
                    <a:pt x="48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43;p46">
              <a:extLst>
                <a:ext uri="{FF2B5EF4-FFF2-40B4-BE49-F238E27FC236}">
                  <a16:creationId xmlns:a16="http://schemas.microsoft.com/office/drawing/2014/main" id="{F01E54CF-0B09-0284-A877-CD9193719570}"/>
                </a:ext>
              </a:extLst>
            </p:cNvPr>
            <p:cNvSpPr/>
            <p:nvPr/>
          </p:nvSpPr>
          <p:spPr>
            <a:xfrm rot="5400000">
              <a:off x="3726173" y="3114162"/>
              <a:ext cx="1825469" cy="1008366"/>
            </a:xfrm>
            <a:custGeom>
              <a:avLst/>
              <a:gdLst/>
              <a:ahLst/>
              <a:cxnLst/>
              <a:rect l="l" t="t" r="r" b="b"/>
              <a:pathLst>
                <a:path w="5106206" h="2820605" extrusionOk="0">
                  <a:moveTo>
                    <a:pt x="4907853" y="0"/>
                  </a:moveTo>
                  <a:cubicBezTo>
                    <a:pt x="5017401" y="0"/>
                    <a:pt x="5106207" y="88806"/>
                    <a:pt x="5106207" y="198354"/>
                  </a:cubicBezTo>
                  <a:lnTo>
                    <a:pt x="5106207" y="2622251"/>
                  </a:lnTo>
                  <a:cubicBezTo>
                    <a:pt x="5106207" y="2731800"/>
                    <a:pt x="5017401" y="2820605"/>
                    <a:pt x="4907853" y="2820605"/>
                  </a:cubicBezTo>
                  <a:lnTo>
                    <a:pt x="198354" y="2820605"/>
                  </a:lnTo>
                  <a:cubicBezTo>
                    <a:pt x="88806" y="2820605"/>
                    <a:pt x="0" y="2731799"/>
                    <a:pt x="0" y="2622251"/>
                  </a:cubicBezTo>
                  <a:lnTo>
                    <a:pt x="0" y="198354"/>
                  </a:lnTo>
                  <a:cubicBezTo>
                    <a:pt x="0" y="88806"/>
                    <a:pt x="88806" y="0"/>
                    <a:pt x="1983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44;p46">
              <a:extLst>
                <a:ext uri="{FF2B5EF4-FFF2-40B4-BE49-F238E27FC236}">
                  <a16:creationId xmlns:a16="http://schemas.microsoft.com/office/drawing/2014/main" id="{300101AC-376C-37FA-C656-8B1C384840F9}"/>
                </a:ext>
              </a:extLst>
            </p:cNvPr>
            <p:cNvSpPr/>
            <p:nvPr/>
          </p:nvSpPr>
          <p:spPr>
            <a:xfrm>
              <a:off x="4306831" y="2655471"/>
              <a:ext cx="660490" cy="160059"/>
            </a:xfrm>
            <a:custGeom>
              <a:avLst/>
              <a:gdLst/>
              <a:ahLst/>
              <a:cxnLst/>
              <a:rect l="l" t="t" r="r" b="b"/>
              <a:pathLst>
                <a:path w="1847525" h="447718" extrusionOk="0">
                  <a:moveTo>
                    <a:pt x="1513609" y="447718"/>
                  </a:moveTo>
                  <a:lnTo>
                    <a:pt x="333905" y="447718"/>
                  </a:lnTo>
                  <a:cubicBezTo>
                    <a:pt x="204193" y="447718"/>
                    <a:pt x="91042" y="359642"/>
                    <a:pt x="59210" y="233896"/>
                  </a:cubicBezTo>
                  <a:lnTo>
                    <a:pt x="0" y="0"/>
                  </a:lnTo>
                  <a:lnTo>
                    <a:pt x="1847526" y="0"/>
                  </a:lnTo>
                  <a:lnTo>
                    <a:pt x="1788316" y="233896"/>
                  </a:lnTo>
                  <a:cubicBezTo>
                    <a:pt x="1756484" y="359642"/>
                    <a:pt x="1643333" y="447718"/>
                    <a:pt x="1513620" y="447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45;p46">
              <a:extLst>
                <a:ext uri="{FF2B5EF4-FFF2-40B4-BE49-F238E27FC236}">
                  <a16:creationId xmlns:a16="http://schemas.microsoft.com/office/drawing/2014/main" id="{502AAB8D-A424-5FA6-90BD-7547C2CAE9CD}"/>
                </a:ext>
              </a:extLst>
            </p:cNvPr>
            <p:cNvSpPr/>
            <p:nvPr/>
          </p:nvSpPr>
          <p:spPr>
            <a:xfrm>
              <a:off x="4808870" y="3676798"/>
              <a:ext cx="156675" cy="194503"/>
            </a:xfrm>
            <a:custGeom>
              <a:avLst/>
              <a:gdLst/>
              <a:ahLst/>
              <a:cxnLst/>
              <a:rect l="l" t="t" r="r" b="b"/>
              <a:pathLst>
                <a:path w="438251" h="544063" extrusionOk="0">
                  <a:moveTo>
                    <a:pt x="438252" y="0"/>
                  </a:moveTo>
                  <a:lnTo>
                    <a:pt x="438252" y="544064"/>
                  </a:lnTo>
                  <a:lnTo>
                    <a:pt x="222894" y="391044"/>
                  </a:lnTo>
                  <a:lnTo>
                    <a:pt x="0" y="544064"/>
                  </a:lnTo>
                  <a:lnTo>
                    <a:pt x="0" y="0"/>
                  </a:lnTo>
                  <a:lnTo>
                    <a:pt x="438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46;p46">
              <a:extLst>
                <a:ext uri="{FF2B5EF4-FFF2-40B4-BE49-F238E27FC236}">
                  <a16:creationId xmlns:a16="http://schemas.microsoft.com/office/drawing/2014/main" id="{4B02B432-FB20-BDF5-0A4A-B217CB9F6844}"/>
                </a:ext>
              </a:extLst>
            </p:cNvPr>
            <p:cNvSpPr/>
            <p:nvPr/>
          </p:nvSpPr>
          <p:spPr>
            <a:xfrm rot="-2700000">
              <a:off x="4745051" y="3496558"/>
              <a:ext cx="283320" cy="283320"/>
            </a:xfrm>
            <a:custGeom>
              <a:avLst/>
              <a:gdLst/>
              <a:ahLst/>
              <a:cxnLst/>
              <a:rect l="l" t="t" r="r" b="b"/>
              <a:pathLst>
                <a:path w="793416" h="793416" extrusionOk="0">
                  <a:moveTo>
                    <a:pt x="793416" y="396708"/>
                  </a:moveTo>
                  <a:cubicBezTo>
                    <a:pt x="793416" y="615804"/>
                    <a:pt x="615804" y="793417"/>
                    <a:pt x="396708" y="793417"/>
                  </a:cubicBezTo>
                  <a:cubicBezTo>
                    <a:pt x="177612" y="793417"/>
                    <a:pt x="1" y="615805"/>
                    <a:pt x="1" y="396708"/>
                  </a:cubicBezTo>
                  <a:cubicBezTo>
                    <a:pt x="1" y="177613"/>
                    <a:pt x="177613" y="0"/>
                    <a:pt x="396708" y="0"/>
                  </a:cubicBezTo>
                  <a:cubicBezTo>
                    <a:pt x="615805" y="0"/>
                    <a:pt x="793416" y="177612"/>
                    <a:pt x="793416" y="3967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47;p46">
              <a:extLst>
                <a:ext uri="{FF2B5EF4-FFF2-40B4-BE49-F238E27FC236}">
                  <a16:creationId xmlns:a16="http://schemas.microsoft.com/office/drawing/2014/main" id="{061D44C6-F1E8-D36C-4E84-06EE3C9545E5}"/>
                </a:ext>
              </a:extLst>
            </p:cNvPr>
            <p:cNvSpPr/>
            <p:nvPr/>
          </p:nvSpPr>
          <p:spPr>
            <a:xfrm>
              <a:off x="4808191" y="3559033"/>
              <a:ext cx="158030" cy="158030"/>
            </a:xfrm>
            <a:custGeom>
              <a:avLst/>
              <a:gdLst/>
              <a:ahLst/>
              <a:cxnLst/>
              <a:rect l="l" t="t" r="r" b="b"/>
              <a:pathLst>
                <a:path w="442042" h="442042" extrusionOk="0">
                  <a:moveTo>
                    <a:pt x="442043" y="221021"/>
                  </a:moveTo>
                  <a:cubicBezTo>
                    <a:pt x="442043" y="343093"/>
                    <a:pt x="343081" y="442043"/>
                    <a:pt x="221021" y="442043"/>
                  </a:cubicBezTo>
                  <a:cubicBezTo>
                    <a:pt x="98962" y="442043"/>
                    <a:pt x="0" y="343093"/>
                    <a:pt x="0" y="221021"/>
                  </a:cubicBezTo>
                  <a:cubicBezTo>
                    <a:pt x="0" y="98950"/>
                    <a:pt x="98962" y="0"/>
                    <a:pt x="221021" y="0"/>
                  </a:cubicBezTo>
                  <a:cubicBezTo>
                    <a:pt x="343081" y="0"/>
                    <a:pt x="442043" y="98950"/>
                    <a:pt x="442043" y="2210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48;p46">
              <a:extLst>
                <a:ext uri="{FF2B5EF4-FFF2-40B4-BE49-F238E27FC236}">
                  <a16:creationId xmlns:a16="http://schemas.microsoft.com/office/drawing/2014/main" id="{0B1B5100-22C7-268D-3C2A-BEB1A5F57DCF}"/>
                </a:ext>
              </a:extLst>
            </p:cNvPr>
            <p:cNvSpPr/>
            <p:nvPr/>
          </p:nvSpPr>
          <p:spPr>
            <a:xfrm>
              <a:off x="4246082" y="3558016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6" y="0"/>
                  </a:lnTo>
                  <a:lnTo>
                    <a:pt x="1088116" y="238025"/>
                  </a:lnTo>
                  <a:lnTo>
                    <a:pt x="1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49;p46">
              <a:extLst>
                <a:ext uri="{FF2B5EF4-FFF2-40B4-BE49-F238E27FC236}">
                  <a16:creationId xmlns:a16="http://schemas.microsoft.com/office/drawing/2014/main" id="{D24C96DB-378F-B039-679C-25622AFA724C}"/>
                </a:ext>
              </a:extLst>
            </p:cNvPr>
            <p:cNvSpPr/>
            <p:nvPr/>
          </p:nvSpPr>
          <p:spPr>
            <a:xfrm>
              <a:off x="4246082" y="3724513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6" y="0"/>
                  </a:lnTo>
                  <a:lnTo>
                    <a:pt x="1088116" y="238025"/>
                  </a:lnTo>
                  <a:lnTo>
                    <a:pt x="1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50;p46">
              <a:extLst>
                <a:ext uri="{FF2B5EF4-FFF2-40B4-BE49-F238E27FC236}">
                  <a16:creationId xmlns:a16="http://schemas.microsoft.com/office/drawing/2014/main" id="{0CDA7319-C72B-F57E-539A-48A3C0C63CEB}"/>
                </a:ext>
              </a:extLst>
            </p:cNvPr>
            <p:cNvSpPr/>
            <p:nvPr/>
          </p:nvSpPr>
          <p:spPr>
            <a:xfrm>
              <a:off x="4721953" y="3078569"/>
              <a:ext cx="306888" cy="85094"/>
            </a:xfrm>
            <a:custGeom>
              <a:avLst/>
              <a:gdLst/>
              <a:ahLst/>
              <a:cxnLst/>
              <a:rect l="l" t="t" r="r" b="b"/>
              <a:pathLst>
                <a:path w="858429" h="238024" extrusionOk="0">
                  <a:moveTo>
                    <a:pt x="0" y="0"/>
                  </a:moveTo>
                  <a:lnTo>
                    <a:pt x="858429" y="0"/>
                  </a:lnTo>
                  <a:lnTo>
                    <a:pt x="858429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51;p46">
              <a:extLst>
                <a:ext uri="{FF2B5EF4-FFF2-40B4-BE49-F238E27FC236}">
                  <a16:creationId xmlns:a16="http://schemas.microsoft.com/office/drawing/2014/main" id="{EA724156-B096-FCAE-F52D-D0094917E385}"/>
                </a:ext>
              </a:extLst>
            </p:cNvPr>
            <p:cNvSpPr/>
            <p:nvPr/>
          </p:nvSpPr>
          <p:spPr>
            <a:xfrm>
              <a:off x="4721953" y="3245070"/>
              <a:ext cx="306888" cy="85094"/>
            </a:xfrm>
            <a:custGeom>
              <a:avLst/>
              <a:gdLst/>
              <a:ahLst/>
              <a:cxnLst/>
              <a:rect l="l" t="t" r="r" b="b"/>
              <a:pathLst>
                <a:path w="858429" h="238024" extrusionOk="0">
                  <a:moveTo>
                    <a:pt x="0" y="0"/>
                  </a:moveTo>
                  <a:lnTo>
                    <a:pt x="858429" y="0"/>
                  </a:lnTo>
                  <a:lnTo>
                    <a:pt x="858429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52;p46">
              <a:extLst>
                <a:ext uri="{FF2B5EF4-FFF2-40B4-BE49-F238E27FC236}">
                  <a16:creationId xmlns:a16="http://schemas.microsoft.com/office/drawing/2014/main" id="{7AFAC54B-3632-3E50-A3CF-1F064F1C7710}"/>
                </a:ext>
              </a:extLst>
            </p:cNvPr>
            <p:cNvSpPr/>
            <p:nvPr/>
          </p:nvSpPr>
          <p:spPr>
            <a:xfrm>
              <a:off x="4442298" y="3055550"/>
              <a:ext cx="181315" cy="168397"/>
            </a:xfrm>
            <a:custGeom>
              <a:avLst/>
              <a:gdLst/>
              <a:ahLst/>
              <a:cxnLst/>
              <a:rect l="l" t="t" r="r" b="b"/>
              <a:pathLst>
                <a:path w="507176" h="471041" extrusionOk="0">
                  <a:moveTo>
                    <a:pt x="43299" y="471041"/>
                  </a:moveTo>
                  <a:cubicBezTo>
                    <a:pt x="28866" y="471041"/>
                    <a:pt x="14421" y="470495"/>
                    <a:pt x="0" y="469378"/>
                  </a:cubicBezTo>
                  <a:lnTo>
                    <a:pt x="4349" y="412867"/>
                  </a:lnTo>
                  <a:cubicBezTo>
                    <a:pt x="192690" y="427381"/>
                    <a:pt x="357293" y="334363"/>
                    <a:pt x="422538" y="235017"/>
                  </a:cubicBezTo>
                  <a:cubicBezTo>
                    <a:pt x="439100" y="209803"/>
                    <a:pt x="463628" y="161328"/>
                    <a:pt x="441821" y="119970"/>
                  </a:cubicBezTo>
                  <a:cubicBezTo>
                    <a:pt x="373041" y="-10463"/>
                    <a:pt x="132783" y="100118"/>
                    <a:pt x="130363" y="101246"/>
                  </a:cubicBezTo>
                  <a:lnTo>
                    <a:pt x="106335" y="49921"/>
                  </a:lnTo>
                  <a:cubicBezTo>
                    <a:pt x="109207" y="48572"/>
                    <a:pt x="177548" y="16880"/>
                    <a:pt x="257540" y="4714"/>
                  </a:cubicBezTo>
                  <a:cubicBezTo>
                    <a:pt x="401058" y="-17104"/>
                    <a:pt x="464234" y="40966"/>
                    <a:pt x="491947" y="93546"/>
                  </a:cubicBezTo>
                  <a:cubicBezTo>
                    <a:pt x="518175" y="143277"/>
                    <a:pt x="510336" y="204581"/>
                    <a:pt x="469897" y="266151"/>
                  </a:cubicBezTo>
                  <a:cubicBezTo>
                    <a:pt x="430564" y="326035"/>
                    <a:pt x="364922" y="379662"/>
                    <a:pt x="285069" y="417135"/>
                  </a:cubicBezTo>
                  <a:cubicBezTo>
                    <a:pt x="209367" y="452666"/>
                    <a:pt x="126572" y="471041"/>
                    <a:pt x="43299" y="471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53;p46">
              <a:extLst>
                <a:ext uri="{FF2B5EF4-FFF2-40B4-BE49-F238E27FC236}">
                  <a16:creationId xmlns:a16="http://schemas.microsoft.com/office/drawing/2014/main" id="{AC525E6A-223D-1BED-7CA1-20B065FB15C2}"/>
                </a:ext>
              </a:extLst>
            </p:cNvPr>
            <p:cNvSpPr/>
            <p:nvPr/>
          </p:nvSpPr>
          <p:spPr>
            <a:xfrm>
              <a:off x="4246082" y="3055550"/>
              <a:ext cx="181314" cy="168397"/>
            </a:xfrm>
            <a:custGeom>
              <a:avLst/>
              <a:gdLst/>
              <a:ahLst/>
              <a:cxnLst/>
              <a:rect l="l" t="t" r="r" b="b"/>
              <a:pathLst>
                <a:path w="507171" h="471040" extrusionOk="0">
                  <a:moveTo>
                    <a:pt x="463884" y="471041"/>
                  </a:moveTo>
                  <a:cubicBezTo>
                    <a:pt x="380599" y="471041"/>
                    <a:pt x="297815" y="452665"/>
                    <a:pt x="222103" y="417134"/>
                  </a:cubicBezTo>
                  <a:cubicBezTo>
                    <a:pt x="142249" y="379650"/>
                    <a:pt x="76607" y="326023"/>
                    <a:pt x="37274" y="266139"/>
                  </a:cubicBezTo>
                  <a:cubicBezTo>
                    <a:pt x="-3164" y="204568"/>
                    <a:pt x="-10992" y="143277"/>
                    <a:pt x="15223" y="93546"/>
                  </a:cubicBezTo>
                  <a:cubicBezTo>
                    <a:pt x="42938" y="40977"/>
                    <a:pt x="106102" y="-17104"/>
                    <a:pt x="249631" y="4714"/>
                  </a:cubicBezTo>
                  <a:cubicBezTo>
                    <a:pt x="329623" y="16879"/>
                    <a:pt x="397964" y="48583"/>
                    <a:pt x="400836" y="49921"/>
                  </a:cubicBezTo>
                  <a:lnTo>
                    <a:pt x="376832" y="101257"/>
                  </a:lnTo>
                  <a:cubicBezTo>
                    <a:pt x="374412" y="100140"/>
                    <a:pt x="133944" y="-10115"/>
                    <a:pt x="65350" y="119970"/>
                  </a:cubicBezTo>
                  <a:cubicBezTo>
                    <a:pt x="43543" y="161327"/>
                    <a:pt x="68071" y="209802"/>
                    <a:pt x="84633" y="235016"/>
                  </a:cubicBezTo>
                  <a:cubicBezTo>
                    <a:pt x="149889" y="334362"/>
                    <a:pt x="314470" y="427369"/>
                    <a:pt x="502834" y="412866"/>
                  </a:cubicBezTo>
                  <a:lnTo>
                    <a:pt x="507171" y="469378"/>
                  </a:lnTo>
                  <a:cubicBezTo>
                    <a:pt x="492750" y="470483"/>
                    <a:pt x="478306" y="471041"/>
                    <a:pt x="463872" y="471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54;p46">
              <a:extLst>
                <a:ext uri="{FF2B5EF4-FFF2-40B4-BE49-F238E27FC236}">
                  <a16:creationId xmlns:a16="http://schemas.microsoft.com/office/drawing/2014/main" id="{B6D61018-844D-DFEB-0FD6-6EEF56DFF02A}"/>
                </a:ext>
              </a:extLst>
            </p:cNvPr>
            <p:cNvSpPr/>
            <p:nvPr/>
          </p:nvSpPr>
          <p:spPr>
            <a:xfrm>
              <a:off x="4314182" y="3016641"/>
              <a:ext cx="241199" cy="269464"/>
            </a:xfrm>
            <a:custGeom>
              <a:avLst/>
              <a:gdLst/>
              <a:ahLst/>
              <a:cxnLst/>
              <a:rect l="l" t="t" r="r" b="b"/>
              <a:pathLst>
                <a:path w="674682" h="753745" extrusionOk="0">
                  <a:moveTo>
                    <a:pt x="337347" y="753745"/>
                  </a:moveTo>
                  <a:lnTo>
                    <a:pt x="337347" y="753745"/>
                  </a:lnTo>
                  <a:cubicBezTo>
                    <a:pt x="151042" y="753745"/>
                    <a:pt x="0" y="602715"/>
                    <a:pt x="0" y="416410"/>
                  </a:cubicBezTo>
                  <a:lnTo>
                    <a:pt x="0" y="0"/>
                  </a:lnTo>
                  <a:lnTo>
                    <a:pt x="674682" y="0"/>
                  </a:lnTo>
                  <a:lnTo>
                    <a:pt x="674682" y="416410"/>
                  </a:lnTo>
                  <a:cubicBezTo>
                    <a:pt x="674682" y="602715"/>
                    <a:pt x="523652" y="753745"/>
                    <a:pt x="337347" y="7537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55;p46">
              <a:extLst>
                <a:ext uri="{FF2B5EF4-FFF2-40B4-BE49-F238E27FC236}">
                  <a16:creationId xmlns:a16="http://schemas.microsoft.com/office/drawing/2014/main" id="{846E74E9-942E-A8A8-C85C-85EC007C3B63}"/>
                </a:ext>
              </a:extLst>
            </p:cNvPr>
            <p:cNvSpPr/>
            <p:nvPr/>
          </p:nvSpPr>
          <p:spPr>
            <a:xfrm>
              <a:off x="4354843" y="3256237"/>
              <a:ext cx="160059" cy="135744"/>
            </a:xfrm>
            <a:custGeom>
              <a:avLst/>
              <a:gdLst/>
              <a:ahLst/>
              <a:cxnLst/>
              <a:rect l="l" t="t" r="r" b="b"/>
              <a:pathLst>
                <a:path w="447718" h="379704" extrusionOk="0">
                  <a:moveTo>
                    <a:pt x="447718" y="379705"/>
                  </a:moveTo>
                  <a:lnTo>
                    <a:pt x="0" y="379705"/>
                  </a:lnTo>
                  <a:lnTo>
                    <a:pt x="113348" y="0"/>
                  </a:lnTo>
                  <a:lnTo>
                    <a:pt x="334370" y="0"/>
                  </a:lnTo>
                  <a:lnTo>
                    <a:pt x="447718" y="37970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56;p46">
              <a:extLst>
                <a:ext uri="{FF2B5EF4-FFF2-40B4-BE49-F238E27FC236}">
                  <a16:creationId xmlns:a16="http://schemas.microsoft.com/office/drawing/2014/main" id="{155BFB43-DB82-C9CD-C5C6-B218CA170F9E}"/>
                </a:ext>
              </a:extLst>
            </p:cNvPr>
            <p:cNvSpPr/>
            <p:nvPr/>
          </p:nvSpPr>
          <p:spPr>
            <a:xfrm>
              <a:off x="4639660" y="4037459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5" y="0"/>
                  </a:lnTo>
                  <a:lnTo>
                    <a:pt x="1088115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57;p46">
              <a:extLst>
                <a:ext uri="{FF2B5EF4-FFF2-40B4-BE49-F238E27FC236}">
                  <a16:creationId xmlns:a16="http://schemas.microsoft.com/office/drawing/2014/main" id="{3E3C7409-BE02-3A1E-9B80-060815CD7377}"/>
                </a:ext>
              </a:extLst>
            </p:cNvPr>
            <p:cNvSpPr/>
            <p:nvPr/>
          </p:nvSpPr>
          <p:spPr>
            <a:xfrm>
              <a:off x="4639660" y="4203960"/>
              <a:ext cx="389001" cy="85094"/>
            </a:xfrm>
            <a:custGeom>
              <a:avLst/>
              <a:gdLst/>
              <a:ahLst/>
              <a:cxnLst/>
              <a:rect l="l" t="t" r="r" b="b"/>
              <a:pathLst>
                <a:path w="1088115" h="238024" extrusionOk="0">
                  <a:moveTo>
                    <a:pt x="0" y="0"/>
                  </a:moveTo>
                  <a:lnTo>
                    <a:pt x="1088115" y="0"/>
                  </a:lnTo>
                  <a:lnTo>
                    <a:pt x="1088115" y="238025"/>
                  </a:lnTo>
                  <a:lnTo>
                    <a:pt x="0" y="2380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58;p46">
              <a:extLst>
                <a:ext uri="{FF2B5EF4-FFF2-40B4-BE49-F238E27FC236}">
                  <a16:creationId xmlns:a16="http://schemas.microsoft.com/office/drawing/2014/main" id="{8321F567-F2C4-10FC-14DA-7D1B9A844A5F}"/>
                </a:ext>
              </a:extLst>
            </p:cNvPr>
            <p:cNvSpPr/>
            <p:nvPr/>
          </p:nvSpPr>
          <p:spPr>
            <a:xfrm>
              <a:off x="4246082" y="4004466"/>
              <a:ext cx="283089" cy="340883"/>
            </a:xfrm>
            <a:custGeom>
              <a:avLst/>
              <a:gdLst/>
              <a:ahLst/>
              <a:cxnLst/>
              <a:rect l="l" t="t" r="r" b="b"/>
              <a:pathLst>
                <a:path w="791857" h="953518" extrusionOk="0">
                  <a:moveTo>
                    <a:pt x="0" y="0"/>
                  </a:moveTo>
                  <a:lnTo>
                    <a:pt x="791858" y="0"/>
                  </a:lnTo>
                  <a:lnTo>
                    <a:pt x="791858" y="953518"/>
                  </a:lnTo>
                  <a:lnTo>
                    <a:pt x="0" y="95351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59;p46">
              <a:extLst>
                <a:ext uri="{FF2B5EF4-FFF2-40B4-BE49-F238E27FC236}">
                  <a16:creationId xmlns:a16="http://schemas.microsoft.com/office/drawing/2014/main" id="{1B758D7E-BC9E-83E4-32B4-C86EEBEF573E}"/>
                </a:ext>
              </a:extLst>
            </p:cNvPr>
            <p:cNvSpPr/>
            <p:nvPr/>
          </p:nvSpPr>
          <p:spPr>
            <a:xfrm>
              <a:off x="4295402" y="4004466"/>
              <a:ext cx="184669" cy="287621"/>
            </a:xfrm>
            <a:custGeom>
              <a:avLst/>
              <a:gdLst/>
              <a:ahLst/>
              <a:cxnLst/>
              <a:rect l="l" t="t" r="r" b="b"/>
              <a:pathLst>
                <a:path w="516557" h="804534" extrusionOk="0">
                  <a:moveTo>
                    <a:pt x="0" y="0"/>
                  </a:moveTo>
                  <a:lnTo>
                    <a:pt x="516558" y="0"/>
                  </a:lnTo>
                  <a:lnTo>
                    <a:pt x="516558" y="804535"/>
                  </a:lnTo>
                  <a:lnTo>
                    <a:pt x="0" y="8045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60;p46">
              <a:extLst>
                <a:ext uri="{FF2B5EF4-FFF2-40B4-BE49-F238E27FC236}">
                  <a16:creationId xmlns:a16="http://schemas.microsoft.com/office/drawing/2014/main" id="{8B1D809F-4CAE-AEF4-EE0E-1D66FA8F95BF}"/>
                </a:ext>
              </a:extLst>
            </p:cNvPr>
            <p:cNvSpPr/>
            <p:nvPr/>
          </p:nvSpPr>
          <p:spPr>
            <a:xfrm>
              <a:off x="4334054" y="3980606"/>
              <a:ext cx="107529" cy="46094"/>
            </a:xfrm>
            <a:custGeom>
              <a:avLst/>
              <a:gdLst/>
              <a:ahLst/>
              <a:cxnLst/>
              <a:rect l="l" t="t" r="r" b="b"/>
              <a:pathLst>
                <a:path w="300781" h="128933" extrusionOk="0">
                  <a:moveTo>
                    <a:pt x="0" y="0"/>
                  </a:moveTo>
                  <a:lnTo>
                    <a:pt x="300782" y="0"/>
                  </a:lnTo>
                  <a:lnTo>
                    <a:pt x="300782" y="128933"/>
                  </a:lnTo>
                  <a:lnTo>
                    <a:pt x="0" y="1289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1061;p46">
            <a:extLst>
              <a:ext uri="{FF2B5EF4-FFF2-40B4-BE49-F238E27FC236}">
                <a16:creationId xmlns:a16="http://schemas.microsoft.com/office/drawing/2014/main" id="{BF6D94DE-2320-ED87-6026-432B1A133C94}"/>
              </a:ext>
            </a:extLst>
          </p:cNvPr>
          <p:cNvGrpSpPr/>
          <p:nvPr/>
        </p:nvGrpSpPr>
        <p:grpSpPr>
          <a:xfrm>
            <a:off x="5261733" y="1675254"/>
            <a:ext cx="1774599" cy="2143691"/>
            <a:chOff x="876550" y="2302374"/>
            <a:chExt cx="1774599" cy="2143691"/>
          </a:xfrm>
        </p:grpSpPr>
        <p:sp>
          <p:nvSpPr>
            <p:cNvPr id="40" name="Google Shape;1062;p46">
              <a:extLst>
                <a:ext uri="{FF2B5EF4-FFF2-40B4-BE49-F238E27FC236}">
                  <a16:creationId xmlns:a16="http://schemas.microsoft.com/office/drawing/2014/main" id="{5C03EDEE-73D2-8ADA-D988-E783B4C1FF5A}"/>
                </a:ext>
              </a:extLst>
            </p:cNvPr>
            <p:cNvSpPr/>
            <p:nvPr/>
          </p:nvSpPr>
          <p:spPr>
            <a:xfrm>
              <a:off x="1835747" y="2458893"/>
              <a:ext cx="687192" cy="457755"/>
            </a:xfrm>
            <a:custGeom>
              <a:avLst/>
              <a:gdLst/>
              <a:ahLst/>
              <a:cxnLst/>
              <a:rect l="l" t="t" r="r" b="b"/>
              <a:pathLst>
                <a:path w="1922216" h="1280434" extrusionOk="0">
                  <a:moveTo>
                    <a:pt x="921015" y="959543"/>
                  </a:moveTo>
                  <a:cubicBezTo>
                    <a:pt x="847279" y="1054341"/>
                    <a:pt x="764600" y="1144801"/>
                    <a:pt x="661625" y="1206593"/>
                  </a:cubicBezTo>
                  <a:cubicBezTo>
                    <a:pt x="558639" y="1268396"/>
                    <a:pt x="432463" y="1299112"/>
                    <a:pt x="316358" y="1268384"/>
                  </a:cubicBezTo>
                  <a:cubicBezTo>
                    <a:pt x="200253" y="1237646"/>
                    <a:pt x="99837" y="1137149"/>
                    <a:pt x="89905" y="1017450"/>
                  </a:cubicBezTo>
                  <a:cubicBezTo>
                    <a:pt x="79740" y="894914"/>
                    <a:pt x="174027" y="772563"/>
                    <a:pt x="295098" y="751164"/>
                  </a:cubicBezTo>
                  <a:cubicBezTo>
                    <a:pt x="240064" y="765132"/>
                    <a:pt x="182098" y="774552"/>
                    <a:pt x="126715" y="762026"/>
                  </a:cubicBezTo>
                  <a:cubicBezTo>
                    <a:pt x="71332" y="749489"/>
                    <a:pt x="18891" y="710830"/>
                    <a:pt x="4167" y="655982"/>
                  </a:cubicBezTo>
                  <a:cubicBezTo>
                    <a:pt x="-14558" y="586246"/>
                    <a:pt x="32440" y="513406"/>
                    <a:pt x="92848" y="473852"/>
                  </a:cubicBezTo>
                  <a:cubicBezTo>
                    <a:pt x="153255" y="434297"/>
                    <a:pt x="225572" y="418375"/>
                    <a:pt x="293062" y="392719"/>
                  </a:cubicBezTo>
                  <a:cubicBezTo>
                    <a:pt x="455433" y="331009"/>
                    <a:pt x="593728" y="208158"/>
                    <a:pt x="674163" y="54209"/>
                  </a:cubicBezTo>
                  <a:cubicBezTo>
                    <a:pt x="822809" y="40822"/>
                    <a:pt x="968769" y="13386"/>
                    <a:pt x="1117404" y="0"/>
                  </a:cubicBezTo>
                  <a:cubicBezTo>
                    <a:pt x="1177823" y="85122"/>
                    <a:pt x="1257362" y="142075"/>
                    <a:pt x="1358208" y="169046"/>
                  </a:cubicBezTo>
                  <a:cubicBezTo>
                    <a:pt x="1429083" y="187992"/>
                    <a:pt x="1503237" y="189434"/>
                    <a:pt x="1576241" y="196691"/>
                  </a:cubicBezTo>
                  <a:cubicBezTo>
                    <a:pt x="1649244" y="203960"/>
                    <a:pt x="1723980" y="218067"/>
                    <a:pt x="1785097" y="258657"/>
                  </a:cubicBezTo>
                  <a:cubicBezTo>
                    <a:pt x="1846214" y="299247"/>
                    <a:pt x="1890897" y="371738"/>
                    <a:pt x="1879837" y="444264"/>
                  </a:cubicBezTo>
                  <a:cubicBezTo>
                    <a:pt x="1868776" y="516791"/>
                    <a:pt x="1788237" y="576361"/>
                    <a:pt x="1719712" y="550146"/>
                  </a:cubicBezTo>
                  <a:cubicBezTo>
                    <a:pt x="1854937" y="609705"/>
                    <a:pt x="1940686" y="765306"/>
                    <a:pt x="1918822" y="911440"/>
                  </a:cubicBezTo>
                  <a:cubicBezTo>
                    <a:pt x="1896957" y="1057574"/>
                    <a:pt x="1769419" y="1181262"/>
                    <a:pt x="1622680" y="1198626"/>
                  </a:cubicBezTo>
                  <a:cubicBezTo>
                    <a:pt x="1520043" y="1210780"/>
                    <a:pt x="1416313" y="1175168"/>
                    <a:pt x="1329109" y="1119703"/>
                  </a:cubicBezTo>
                  <a:cubicBezTo>
                    <a:pt x="1241906" y="1064239"/>
                    <a:pt x="1168670" y="989816"/>
                    <a:pt x="1096260" y="91606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63;p46">
              <a:extLst>
                <a:ext uri="{FF2B5EF4-FFF2-40B4-BE49-F238E27FC236}">
                  <a16:creationId xmlns:a16="http://schemas.microsoft.com/office/drawing/2014/main" id="{50094E24-2C81-F2F3-F81E-EAD0C4B7E927}"/>
                </a:ext>
              </a:extLst>
            </p:cNvPr>
            <p:cNvSpPr/>
            <p:nvPr/>
          </p:nvSpPr>
          <p:spPr>
            <a:xfrm>
              <a:off x="2064838" y="2557895"/>
              <a:ext cx="231590" cy="322671"/>
            </a:xfrm>
            <a:custGeom>
              <a:avLst/>
              <a:gdLst/>
              <a:ahLst/>
              <a:cxnLst/>
              <a:rect l="l" t="t" r="r" b="b"/>
              <a:pathLst>
                <a:path w="647805" h="902577" extrusionOk="0">
                  <a:moveTo>
                    <a:pt x="647805" y="671938"/>
                  </a:moveTo>
                  <a:lnTo>
                    <a:pt x="585851" y="902578"/>
                  </a:lnTo>
                  <a:lnTo>
                    <a:pt x="0" y="857034"/>
                  </a:lnTo>
                  <a:lnTo>
                    <a:pt x="72806" y="678509"/>
                  </a:lnTo>
                  <a:lnTo>
                    <a:pt x="128607" y="258587"/>
                  </a:lnTo>
                  <a:lnTo>
                    <a:pt x="538155" y="0"/>
                  </a:lnTo>
                  <a:lnTo>
                    <a:pt x="647805" y="671938"/>
                  </a:ln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64;p46">
              <a:extLst>
                <a:ext uri="{FF2B5EF4-FFF2-40B4-BE49-F238E27FC236}">
                  <a16:creationId xmlns:a16="http://schemas.microsoft.com/office/drawing/2014/main" id="{4B45DFA3-6398-8E54-9D00-F5D8103A1C19}"/>
                </a:ext>
              </a:extLst>
            </p:cNvPr>
            <p:cNvSpPr/>
            <p:nvPr/>
          </p:nvSpPr>
          <p:spPr>
            <a:xfrm>
              <a:off x="2097823" y="2627278"/>
              <a:ext cx="97422" cy="121537"/>
            </a:xfrm>
            <a:custGeom>
              <a:avLst/>
              <a:gdLst/>
              <a:ahLst/>
              <a:cxnLst/>
              <a:rect l="l" t="t" r="r" b="b"/>
              <a:pathLst>
                <a:path w="272508" h="339964" extrusionOk="0">
                  <a:moveTo>
                    <a:pt x="272497" y="67025"/>
                  </a:moveTo>
                  <a:cubicBezTo>
                    <a:pt x="224545" y="190399"/>
                    <a:pt x="122118" y="289756"/>
                    <a:pt x="0" y="339964"/>
                  </a:cubicBezTo>
                  <a:lnTo>
                    <a:pt x="34902" y="77632"/>
                  </a:lnTo>
                  <a:lnTo>
                    <a:pt x="157055" y="0"/>
                  </a:lnTo>
                  <a:cubicBezTo>
                    <a:pt x="195772" y="22412"/>
                    <a:pt x="232966" y="44497"/>
                    <a:pt x="272509" y="670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65;p46">
              <a:extLst>
                <a:ext uri="{FF2B5EF4-FFF2-40B4-BE49-F238E27FC236}">
                  <a16:creationId xmlns:a16="http://schemas.microsoft.com/office/drawing/2014/main" id="{A96F3D55-7522-EE43-4D25-83290656D3F5}"/>
                </a:ext>
              </a:extLst>
            </p:cNvPr>
            <p:cNvSpPr/>
            <p:nvPr/>
          </p:nvSpPr>
          <p:spPr>
            <a:xfrm>
              <a:off x="1997464" y="2302383"/>
              <a:ext cx="292547" cy="395583"/>
            </a:xfrm>
            <a:custGeom>
              <a:avLst/>
              <a:gdLst/>
              <a:ahLst/>
              <a:cxnLst/>
              <a:rect l="l" t="t" r="r" b="b"/>
              <a:pathLst>
                <a:path w="818313" h="1106527" extrusionOk="0">
                  <a:moveTo>
                    <a:pt x="818314" y="495013"/>
                  </a:moveTo>
                  <a:lnTo>
                    <a:pt x="818314" y="501875"/>
                  </a:lnTo>
                  <a:cubicBezTo>
                    <a:pt x="818256" y="508272"/>
                    <a:pt x="818197" y="513947"/>
                    <a:pt x="818139" y="518541"/>
                  </a:cubicBezTo>
                  <a:cubicBezTo>
                    <a:pt x="818023" y="524891"/>
                    <a:pt x="817744" y="529357"/>
                    <a:pt x="817628" y="531579"/>
                  </a:cubicBezTo>
                  <a:cubicBezTo>
                    <a:pt x="817628" y="532602"/>
                    <a:pt x="817569" y="533114"/>
                    <a:pt x="817569" y="533114"/>
                  </a:cubicBezTo>
                  <a:lnTo>
                    <a:pt x="806172" y="557142"/>
                  </a:lnTo>
                  <a:lnTo>
                    <a:pt x="593594" y="1008373"/>
                  </a:lnTo>
                  <a:cubicBezTo>
                    <a:pt x="593594" y="1008373"/>
                    <a:pt x="336809" y="1234605"/>
                    <a:pt x="108822" y="1000150"/>
                  </a:cubicBezTo>
                  <a:cubicBezTo>
                    <a:pt x="-14611" y="873090"/>
                    <a:pt x="-30928" y="565295"/>
                    <a:pt x="49147" y="324618"/>
                  </a:cubicBezTo>
                  <a:cubicBezTo>
                    <a:pt x="51077" y="318501"/>
                    <a:pt x="53171" y="312488"/>
                    <a:pt x="55380" y="306475"/>
                  </a:cubicBezTo>
                  <a:cubicBezTo>
                    <a:pt x="58160" y="298660"/>
                    <a:pt x="61044" y="291007"/>
                    <a:pt x="63940" y="283529"/>
                  </a:cubicBezTo>
                  <a:lnTo>
                    <a:pt x="65301" y="280016"/>
                  </a:lnTo>
                  <a:cubicBezTo>
                    <a:pt x="66150" y="277807"/>
                    <a:pt x="67115" y="275480"/>
                    <a:pt x="68022" y="273213"/>
                  </a:cubicBezTo>
                  <a:cubicBezTo>
                    <a:pt x="68139" y="272875"/>
                    <a:pt x="68302" y="272585"/>
                    <a:pt x="68418" y="272247"/>
                  </a:cubicBezTo>
                  <a:cubicBezTo>
                    <a:pt x="71930" y="263804"/>
                    <a:pt x="75559" y="255476"/>
                    <a:pt x="79350" y="247254"/>
                  </a:cubicBezTo>
                  <a:cubicBezTo>
                    <a:pt x="82014" y="241136"/>
                    <a:pt x="84793" y="235298"/>
                    <a:pt x="87794" y="229343"/>
                  </a:cubicBezTo>
                  <a:cubicBezTo>
                    <a:pt x="91539" y="221691"/>
                    <a:pt x="95447" y="214096"/>
                    <a:pt x="99413" y="206676"/>
                  </a:cubicBezTo>
                  <a:cubicBezTo>
                    <a:pt x="141805" y="127671"/>
                    <a:pt x="197514" y="64263"/>
                    <a:pt x="265969" y="29512"/>
                  </a:cubicBezTo>
                  <a:cubicBezTo>
                    <a:pt x="281554" y="21522"/>
                    <a:pt x="297708" y="15009"/>
                    <a:pt x="314596" y="10241"/>
                  </a:cubicBezTo>
                  <a:cubicBezTo>
                    <a:pt x="322365" y="7915"/>
                    <a:pt x="330238" y="6100"/>
                    <a:pt x="338286" y="4635"/>
                  </a:cubicBezTo>
                  <a:cubicBezTo>
                    <a:pt x="344637" y="3391"/>
                    <a:pt x="351324" y="2425"/>
                    <a:pt x="357895" y="1751"/>
                  </a:cubicBezTo>
                  <a:cubicBezTo>
                    <a:pt x="375120" y="-238"/>
                    <a:pt x="392925" y="-575"/>
                    <a:pt x="411336" y="960"/>
                  </a:cubicBezTo>
                  <a:cubicBezTo>
                    <a:pt x="412976" y="1076"/>
                    <a:pt x="414674" y="1181"/>
                    <a:pt x="416430" y="1297"/>
                  </a:cubicBezTo>
                  <a:cubicBezTo>
                    <a:pt x="573125" y="14893"/>
                    <a:pt x="669074" y="86477"/>
                    <a:pt x="727737" y="172785"/>
                  </a:cubicBezTo>
                  <a:cubicBezTo>
                    <a:pt x="782597" y="253604"/>
                    <a:pt x="804706" y="347449"/>
                    <a:pt x="813255" y="419137"/>
                  </a:cubicBezTo>
                  <a:cubicBezTo>
                    <a:pt x="816604" y="447469"/>
                    <a:pt x="817907" y="472346"/>
                    <a:pt x="818244" y="491617"/>
                  </a:cubicBezTo>
                  <a:lnTo>
                    <a:pt x="818302" y="495013"/>
                  </a:ln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66;p46">
              <a:extLst>
                <a:ext uri="{FF2B5EF4-FFF2-40B4-BE49-F238E27FC236}">
                  <a16:creationId xmlns:a16="http://schemas.microsoft.com/office/drawing/2014/main" id="{89226FBC-2680-B344-DBB6-77532F892AAA}"/>
                </a:ext>
              </a:extLst>
            </p:cNvPr>
            <p:cNvSpPr/>
            <p:nvPr/>
          </p:nvSpPr>
          <p:spPr>
            <a:xfrm>
              <a:off x="2065284" y="2481653"/>
              <a:ext cx="25275" cy="91501"/>
            </a:xfrm>
            <a:custGeom>
              <a:avLst/>
              <a:gdLst/>
              <a:ahLst/>
              <a:cxnLst/>
              <a:rect l="l" t="t" r="r" b="b"/>
              <a:pathLst>
                <a:path w="70698" h="255947" extrusionOk="0">
                  <a:moveTo>
                    <a:pt x="56405" y="255947"/>
                  </a:moveTo>
                  <a:cubicBezTo>
                    <a:pt x="39437" y="254621"/>
                    <a:pt x="23666" y="246178"/>
                    <a:pt x="13129" y="232815"/>
                  </a:cubicBezTo>
                  <a:cubicBezTo>
                    <a:pt x="2592" y="219440"/>
                    <a:pt x="-1921" y="202134"/>
                    <a:pt x="754" y="185317"/>
                  </a:cubicBezTo>
                  <a:lnTo>
                    <a:pt x="30226" y="0"/>
                  </a:lnTo>
                  <a:lnTo>
                    <a:pt x="70699" y="6432"/>
                  </a:lnTo>
                  <a:lnTo>
                    <a:pt x="41239" y="191748"/>
                  </a:lnTo>
                  <a:cubicBezTo>
                    <a:pt x="40344" y="197377"/>
                    <a:pt x="41798" y="202948"/>
                    <a:pt x="45333" y="207437"/>
                  </a:cubicBezTo>
                  <a:cubicBezTo>
                    <a:pt x="48869" y="211915"/>
                    <a:pt x="53939" y="214636"/>
                    <a:pt x="59627" y="215078"/>
                  </a:cubicBezTo>
                  <a:lnTo>
                    <a:pt x="56417" y="2559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67;p46">
              <a:extLst>
                <a:ext uri="{FF2B5EF4-FFF2-40B4-BE49-F238E27FC236}">
                  <a16:creationId xmlns:a16="http://schemas.microsoft.com/office/drawing/2014/main" id="{466BEC09-70B1-8EAC-9492-2EA91625819E}"/>
                </a:ext>
              </a:extLst>
            </p:cNvPr>
            <p:cNvSpPr/>
            <p:nvPr/>
          </p:nvSpPr>
          <p:spPr>
            <a:xfrm>
              <a:off x="2132676" y="2484463"/>
              <a:ext cx="13169" cy="18353"/>
            </a:xfrm>
            <a:custGeom>
              <a:avLst/>
              <a:gdLst/>
              <a:ahLst/>
              <a:cxnLst/>
              <a:rect l="l" t="t" r="r" b="b"/>
              <a:pathLst>
                <a:path w="36837" h="51337" extrusionOk="0">
                  <a:moveTo>
                    <a:pt x="113" y="24221"/>
                  </a:moveTo>
                  <a:cubicBezTo>
                    <a:pt x="-1004" y="38375"/>
                    <a:pt x="6288" y="50494"/>
                    <a:pt x="16407" y="51296"/>
                  </a:cubicBezTo>
                  <a:cubicBezTo>
                    <a:pt x="26525" y="52087"/>
                    <a:pt x="35620" y="41259"/>
                    <a:pt x="36725" y="27105"/>
                  </a:cubicBezTo>
                  <a:cubicBezTo>
                    <a:pt x="37841" y="12951"/>
                    <a:pt x="30549" y="833"/>
                    <a:pt x="20431" y="42"/>
                  </a:cubicBezTo>
                  <a:cubicBezTo>
                    <a:pt x="10324" y="-761"/>
                    <a:pt x="1229" y="10079"/>
                    <a:pt x="113" y="24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68;p46">
              <a:extLst>
                <a:ext uri="{FF2B5EF4-FFF2-40B4-BE49-F238E27FC236}">
                  <a16:creationId xmlns:a16="http://schemas.microsoft.com/office/drawing/2014/main" id="{66D0BC22-7597-04AB-F708-C7759C033811}"/>
                </a:ext>
              </a:extLst>
            </p:cNvPr>
            <p:cNvSpPr/>
            <p:nvPr/>
          </p:nvSpPr>
          <p:spPr>
            <a:xfrm>
              <a:off x="2032970" y="2476633"/>
              <a:ext cx="13169" cy="18353"/>
            </a:xfrm>
            <a:custGeom>
              <a:avLst/>
              <a:gdLst/>
              <a:ahLst/>
              <a:cxnLst/>
              <a:rect l="l" t="t" r="r" b="b"/>
              <a:pathLst>
                <a:path w="36837" h="51337" extrusionOk="0">
                  <a:moveTo>
                    <a:pt x="113" y="24221"/>
                  </a:moveTo>
                  <a:cubicBezTo>
                    <a:pt x="-1004" y="38375"/>
                    <a:pt x="6300" y="50494"/>
                    <a:pt x="16407" y="51296"/>
                  </a:cubicBezTo>
                  <a:cubicBezTo>
                    <a:pt x="26525" y="52087"/>
                    <a:pt x="35620" y="41259"/>
                    <a:pt x="36725" y="27105"/>
                  </a:cubicBezTo>
                  <a:cubicBezTo>
                    <a:pt x="37841" y="12951"/>
                    <a:pt x="30549" y="833"/>
                    <a:pt x="20431" y="42"/>
                  </a:cubicBezTo>
                  <a:cubicBezTo>
                    <a:pt x="10324" y="-761"/>
                    <a:pt x="1218" y="10079"/>
                    <a:pt x="113" y="242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69;p46">
              <a:extLst>
                <a:ext uri="{FF2B5EF4-FFF2-40B4-BE49-F238E27FC236}">
                  <a16:creationId xmlns:a16="http://schemas.microsoft.com/office/drawing/2014/main" id="{BFF0EB87-B28B-34E3-066D-3DE413A7AEC9}"/>
                </a:ext>
              </a:extLst>
            </p:cNvPr>
            <p:cNvSpPr/>
            <p:nvPr/>
          </p:nvSpPr>
          <p:spPr>
            <a:xfrm>
              <a:off x="2119896" y="2447267"/>
              <a:ext cx="49506" cy="18153"/>
            </a:xfrm>
            <a:custGeom>
              <a:avLst/>
              <a:gdLst/>
              <a:ahLst/>
              <a:cxnLst/>
              <a:rect l="l" t="t" r="r" b="b"/>
              <a:pathLst>
                <a:path w="138479" h="50779" extrusionOk="0">
                  <a:moveTo>
                    <a:pt x="108309" y="13178"/>
                  </a:moveTo>
                  <a:cubicBezTo>
                    <a:pt x="116043" y="15806"/>
                    <a:pt x="123778" y="18935"/>
                    <a:pt x="129744" y="23459"/>
                  </a:cubicBezTo>
                  <a:cubicBezTo>
                    <a:pt x="135710" y="27983"/>
                    <a:pt x="139653" y="34171"/>
                    <a:pt x="138164" y="39462"/>
                  </a:cubicBezTo>
                  <a:cubicBezTo>
                    <a:pt x="135710" y="48220"/>
                    <a:pt x="120719" y="50744"/>
                    <a:pt x="107553" y="50779"/>
                  </a:cubicBezTo>
                  <a:cubicBezTo>
                    <a:pt x="79338" y="50848"/>
                    <a:pt x="49681" y="45277"/>
                    <a:pt x="22862" y="34868"/>
                  </a:cubicBezTo>
                  <a:cubicBezTo>
                    <a:pt x="13372" y="31182"/>
                    <a:pt x="3241" y="25983"/>
                    <a:pt x="741" y="18877"/>
                  </a:cubicBezTo>
                  <a:cubicBezTo>
                    <a:pt x="-5074" y="2362"/>
                    <a:pt x="24874" y="-208"/>
                    <a:pt x="36969" y="13"/>
                  </a:cubicBezTo>
                  <a:cubicBezTo>
                    <a:pt x="60520" y="443"/>
                    <a:pt x="85747" y="5467"/>
                    <a:pt x="108309" y="13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70;p46">
              <a:extLst>
                <a:ext uri="{FF2B5EF4-FFF2-40B4-BE49-F238E27FC236}">
                  <a16:creationId xmlns:a16="http://schemas.microsoft.com/office/drawing/2014/main" id="{E1771EA6-61E2-A875-3CC5-C46E4939A1E5}"/>
                </a:ext>
              </a:extLst>
            </p:cNvPr>
            <p:cNvSpPr/>
            <p:nvPr/>
          </p:nvSpPr>
          <p:spPr>
            <a:xfrm>
              <a:off x="2020441" y="2439903"/>
              <a:ext cx="43947" cy="14306"/>
            </a:xfrm>
            <a:custGeom>
              <a:avLst/>
              <a:gdLst/>
              <a:ahLst/>
              <a:cxnLst/>
              <a:rect l="l" t="t" r="r" b="b"/>
              <a:pathLst>
                <a:path w="122928" h="40017" extrusionOk="0">
                  <a:moveTo>
                    <a:pt x="94061" y="3041"/>
                  </a:moveTo>
                  <a:cubicBezTo>
                    <a:pt x="101062" y="4239"/>
                    <a:pt x="108122" y="5878"/>
                    <a:pt x="113798" y="9054"/>
                  </a:cubicBezTo>
                  <a:cubicBezTo>
                    <a:pt x="119473" y="12229"/>
                    <a:pt x="123567" y="17195"/>
                    <a:pt x="122846" y="22207"/>
                  </a:cubicBezTo>
                  <a:cubicBezTo>
                    <a:pt x="121648" y="30488"/>
                    <a:pt x="108890" y="35047"/>
                    <a:pt x="97445" y="37082"/>
                  </a:cubicBezTo>
                  <a:cubicBezTo>
                    <a:pt x="72917" y="41444"/>
                    <a:pt x="46528" y="40932"/>
                    <a:pt x="22093" y="35629"/>
                  </a:cubicBezTo>
                  <a:cubicBezTo>
                    <a:pt x="13440" y="33756"/>
                    <a:pt x="4078" y="30604"/>
                    <a:pt x="1135" y="24580"/>
                  </a:cubicBezTo>
                  <a:cubicBezTo>
                    <a:pt x="-5692" y="10565"/>
                    <a:pt x="20069" y="3692"/>
                    <a:pt x="30606" y="2052"/>
                  </a:cubicBezTo>
                  <a:cubicBezTo>
                    <a:pt x="51134" y="-1146"/>
                    <a:pt x="73615" y="-448"/>
                    <a:pt x="94061" y="30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71;p46">
              <a:extLst>
                <a:ext uri="{FF2B5EF4-FFF2-40B4-BE49-F238E27FC236}">
                  <a16:creationId xmlns:a16="http://schemas.microsoft.com/office/drawing/2014/main" id="{E9690A71-4431-6A77-4B7E-FB55B079C725}"/>
                </a:ext>
              </a:extLst>
            </p:cNvPr>
            <p:cNvSpPr/>
            <p:nvPr/>
          </p:nvSpPr>
          <p:spPr>
            <a:xfrm>
              <a:off x="2101573" y="2575425"/>
              <a:ext cx="38675" cy="21903"/>
            </a:xfrm>
            <a:custGeom>
              <a:avLst/>
              <a:gdLst/>
              <a:ahLst/>
              <a:cxnLst/>
              <a:rect l="l" t="t" r="r" b="b"/>
              <a:pathLst>
                <a:path w="108183" h="61267" extrusionOk="0">
                  <a:moveTo>
                    <a:pt x="107731" y="0"/>
                  </a:moveTo>
                  <a:cubicBezTo>
                    <a:pt x="111569" y="29750"/>
                    <a:pt x="90565" y="56977"/>
                    <a:pt x="60815" y="60815"/>
                  </a:cubicBezTo>
                  <a:cubicBezTo>
                    <a:pt x="31065" y="64653"/>
                    <a:pt x="3838" y="43648"/>
                    <a:pt x="0" y="1389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72;p46">
              <a:extLst>
                <a:ext uri="{FF2B5EF4-FFF2-40B4-BE49-F238E27FC236}">
                  <a16:creationId xmlns:a16="http://schemas.microsoft.com/office/drawing/2014/main" id="{286CBBF2-542E-5C39-1CA0-CCF2E98C5D7C}"/>
                </a:ext>
              </a:extLst>
            </p:cNvPr>
            <p:cNvSpPr/>
            <p:nvPr/>
          </p:nvSpPr>
          <p:spPr>
            <a:xfrm>
              <a:off x="1329465" y="2735150"/>
              <a:ext cx="198418" cy="233885"/>
            </a:xfrm>
            <a:custGeom>
              <a:avLst/>
              <a:gdLst/>
              <a:ahLst/>
              <a:cxnLst/>
              <a:rect l="l" t="t" r="r" b="b"/>
              <a:pathLst>
                <a:path w="555016" h="654224" extrusionOk="0">
                  <a:moveTo>
                    <a:pt x="353824" y="183641"/>
                  </a:moveTo>
                  <a:cubicBezTo>
                    <a:pt x="338065" y="114930"/>
                    <a:pt x="352394" y="13211"/>
                    <a:pt x="416418" y="23295"/>
                  </a:cubicBezTo>
                  <a:cubicBezTo>
                    <a:pt x="483420" y="33855"/>
                    <a:pt x="457217" y="115127"/>
                    <a:pt x="476245" y="190980"/>
                  </a:cubicBezTo>
                  <a:cubicBezTo>
                    <a:pt x="495272" y="266832"/>
                    <a:pt x="555016" y="401929"/>
                    <a:pt x="555016" y="401929"/>
                  </a:cubicBezTo>
                  <a:lnTo>
                    <a:pt x="181813" y="654225"/>
                  </a:lnTo>
                  <a:cubicBezTo>
                    <a:pt x="181813" y="654225"/>
                    <a:pt x="-29497" y="209088"/>
                    <a:pt x="3498" y="155984"/>
                  </a:cubicBezTo>
                  <a:cubicBezTo>
                    <a:pt x="23269" y="124176"/>
                    <a:pt x="48507" y="139446"/>
                    <a:pt x="48507" y="139446"/>
                  </a:cubicBezTo>
                  <a:cubicBezTo>
                    <a:pt x="48507" y="139446"/>
                    <a:pt x="21676" y="96961"/>
                    <a:pt x="37179" y="71328"/>
                  </a:cubicBezTo>
                  <a:cubicBezTo>
                    <a:pt x="52682" y="45695"/>
                    <a:pt x="82200" y="54778"/>
                    <a:pt x="82200" y="54778"/>
                  </a:cubicBezTo>
                  <a:cubicBezTo>
                    <a:pt x="82200" y="54778"/>
                    <a:pt x="64417" y="14723"/>
                    <a:pt x="102506" y="1465"/>
                  </a:cubicBezTo>
                  <a:cubicBezTo>
                    <a:pt x="144154" y="-13026"/>
                    <a:pt x="253211" y="82353"/>
                    <a:pt x="353824" y="183641"/>
                  </a:cubicBezTo>
                  <a:close/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73;p46">
              <a:extLst>
                <a:ext uri="{FF2B5EF4-FFF2-40B4-BE49-F238E27FC236}">
                  <a16:creationId xmlns:a16="http://schemas.microsoft.com/office/drawing/2014/main" id="{26C79038-D8A7-8EB4-7026-F37E586FBA34}"/>
                </a:ext>
              </a:extLst>
            </p:cNvPr>
            <p:cNvSpPr/>
            <p:nvPr/>
          </p:nvSpPr>
          <p:spPr>
            <a:xfrm>
              <a:off x="1354865" y="2748643"/>
              <a:ext cx="63369" cy="61789"/>
            </a:xfrm>
            <a:custGeom>
              <a:avLst/>
              <a:gdLst/>
              <a:ahLst/>
              <a:cxnLst/>
              <a:rect l="l" t="t" r="r" b="b"/>
              <a:pathLst>
                <a:path w="177256" h="172837" extrusionOk="0">
                  <a:moveTo>
                    <a:pt x="144971" y="172837"/>
                  </a:moveTo>
                  <a:cubicBezTo>
                    <a:pt x="76446" y="85343"/>
                    <a:pt x="744" y="34705"/>
                    <a:pt x="0" y="34193"/>
                  </a:cubicBezTo>
                  <a:lnTo>
                    <a:pt x="22609" y="0"/>
                  </a:lnTo>
                  <a:cubicBezTo>
                    <a:pt x="25912" y="2186"/>
                    <a:pt x="104405" y="54558"/>
                    <a:pt x="177257" y="147565"/>
                  </a:cubicBezTo>
                  <a:lnTo>
                    <a:pt x="144983" y="1728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74;p46">
              <a:extLst>
                <a:ext uri="{FF2B5EF4-FFF2-40B4-BE49-F238E27FC236}">
                  <a16:creationId xmlns:a16="http://schemas.microsoft.com/office/drawing/2014/main" id="{738519BA-963A-2EA6-B10B-DF77C3108FF4}"/>
                </a:ext>
              </a:extLst>
            </p:cNvPr>
            <p:cNvSpPr/>
            <p:nvPr/>
          </p:nvSpPr>
          <p:spPr>
            <a:xfrm>
              <a:off x="1341798" y="2779778"/>
              <a:ext cx="51145" cy="54417"/>
            </a:xfrm>
            <a:custGeom>
              <a:avLst/>
              <a:gdLst/>
              <a:ahLst/>
              <a:cxnLst/>
              <a:rect l="l" t="t" r="r" b="b"/>
              <a:pathLst>
                <a:path w="143063" h="152216" extrusionOk="0">
                  <a:moveTo>
                    <a:pt x="110348" y="152205"/>
                  </a:moveTo>
                  <a:cubicBezTo>
                    <a:pt x="63327" y="89902"/>
                    <a:pt x="640" y="30355"/>
                    <a:pt x="0" y="29774"/>
                  </a:cubicBezTo>
                  <a:lnTo>
                    <a:pt x="28180" y="0"/>
                  </a:lnTo>
                  <a:cubicBezTo>
                    <a:pt x="30843" y="2524"/>
                    <a:pt x="94007" y="62513"/>
                    <a:pt x="143064" y="127526"/>
                  </a:cubicBezTo>
                  <a:lnTo>
                    <a:pt x="110348" y="1522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75;p46">
              <a:extLst>
                <a:ext uri="{FF2B5EF4-FFF2-40B4-BE49-F238E27FC236}">
                  <a16:creationId xmlns:a16="http://schemas.microsoft.com/office/drawing/2014/main" id="{7B49E88F-3654-94F0-3BF3-76B299CB8CC5}"/>
                </a:ext>
              </a:extLst>
            </p:cNvPr>
            <p:cNvSpPr/>
            <p:nvPr/>
          </p:nvSpPr>
          <p:spPr>
            <a:xfrm>
              <a:off x="1444306" y="2820355"/>
              <a:ext cx="26861" cy="60392"/>
            </a:xfrm>
            <a:custGeom>
              <a:avLst/>
              <a:gdLst/>
              <a:ahLst/>
              <a:cxnLst/>
              <a:rect l="l" t="t" r="r" b="b"/>
              <a:pathLst>
                <a:path w="75137" h="168929" extrusionOk="0">
                  <a:moveTo>
                    <a:pt x="8624" y="168930"/>
                  </a:moveTo>
                  <a:cubicBezTo>
                    <a:pt x="-11077" y="111720"/>
                    <a:pt x="3716" y="43835"/>
                    <a:pt x="45446" y="0"/>
                  </a:cubicBezTo>
                  <a:lnTo>
                    <a:pt x="75138" y="28262"/>
                  </a:lnTo>
                  <a:cubicBezTo>
                    <a:pt x="43689" y="61292"/>
                    <a:pt x="32536" y="112453"/>
                    <a:pt x="47388" y="155566"/>
                  </a:cubicBezTo>
                  <a:lnTo>
                    <a:pt x="8636" y="1689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76;p46">
              <a:extLst>
                <a:ext uri="{FF2B5EF4-FFF2-40B4-BE49-F238E27FC236}">
                  <a16:creationId xmlns:a16="http://schemas.microsoft.com/office/drawing/2014/main" id="{2258D543-BE15-10E3-5221-3518D4D96D8C}"/>
                </a:ext>
              </a:extLst>
            </p:cNvPr>
            <p:cNvSpPr/>
            <p:nvPr/>
          </p:nvSpPr>
          <p:spPr>
            <a:xfrm>
              <a:off x="1368399" y="2798454"/>
              <a:ext cx="1236557" cy="567301"/>
            </a:xfrm>
            <a:custGeom>
              <a:avLst/>
              <a:gdLst/>
              <a:ahLst/>
              <a:cxnLst/>
              <a:rect l="l" t="t" r="r" b="b"/>
              <a:pathLst>
                <a:path w="3458902" h="1586855" extrusionOk="0">
                  <a:moveTo>
                    <a:pt x="3445709" y="1394154"/>
                  </a:moveTo>
                  <a:cubicBezTo>
                    <a:pt x="3536389" y="799092"/>
                    <a:pt x="3134006" y="130352"/>
                    <a:pt x="3020658" y="68014"/>
                  </a:cubicBezTo>
                  <a:cubicBezTo>
                    <a:pt x="2938455" y="22807"/>
                    <a:pt x="2589942" y="0"/>
                    <a:pt x="2589942" y="0"/>
                  </a:cubicBezTo>
                  <a:cubicBezTo>
                    <a:pt x="2589942" y="0"/>
                    <a:pt x="2130896" y="277696"/>
                    <a:pt x="2017548" y="5676"/>
                  </a:cubicBezTo>
                  <a:cubicBezTo>
                    <a:pt x="2017548" y="5676"/>
                    <a:pt x="1632179" y="34007"/>
                    <a:pt x="1501827" y="119024"/>
                  </a:cubicBezTo>
                  <a:cubicBezTo>
                    <a:pt x="1374092" y="202332"/>
                    <a:pt x="969103" y="674415"/>
                    <a:pt x="969103" y="674415"/>
                  </a:cubicBezTo>
                  <a:lnTo>
                    <a:pt x="487389" y="130364"/>
                  </a:lnTo>
                  <a:lnTo>
                    <a:pt x="0" y="442066"/>
                  </a:lnTo>
                  <a:cubicBezTo>
                    <a:pt x="0" y="442066"/>
                    <a:pt x="339662" y="1586856"/>
                    <a:pt x="940772" y="1586856"/>
                  </a:cubicBezTo>
                  <a:cubicBezTo>
                    <a:pt x="1541882" y="1586856"/>
                    <a:pt x="1955209" y="946459"/>
                    <a:pt x="1977877" y="96912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77;p46">
              <a:extLst>
                <a:ext uri="{FF2B5EF4-FFF2-40B4-BE49-F238E27FC236}">
                  <a16:creationId xmlns:a16="http://schemas.microsoft.com/office/drawing/2014/main" id="{C03881B1-4052-0E03-D381-0430518DC9F6}"/>
                </a:ext>
              </a:extLst>
            </p:cNvPr>
            <p:cNvSpPr/>
            <p:nvPr/>
          </p:nvSpPr>
          <p:spPr>
            <a:xfrm>
              <a:off x="1827294" y="2960896"/>
              <a:ext cx="545007" cy="512592"/>
            </a:xfrm>
            <a:custGeom>
              <a:avLst/>
              <a:gdLst/>
              <a:ahLst/>
              <a:cxnLst/>
              <a:rect l="l" t="t" r="r" b="b"/>
              <a:pathLst>
                <a:path w="1524494" h="1433824" extrusionOk="0">
                  <a:moveTo>
                    <a:pt x="0" y="0"/>
                  </a:moveTo>
                  <a:lnTo>
                    <a:pt x="1524494" y="0"/>
                  </a:lnTo>
                  <a:lnTo>
                    <a:pt x="1524494" y="1433825"/>
                  </a:lnTo>
                  <a:lnTo>
                    <a:pt x="0" y="14338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78;p46">
              <a:extLst>
                <a:ext uri="{FF2B5EF4-FFF2-40B4-BE49-F238E27FC236}">
                  <a16:creationId xmlns:a16="http://schemas.microsoft.com/office/drawing/2014/main" id="{5578F73E-69F2-EAB7-FDD4-5DB66B3A74AC}"/>
                </a:ext>
              </a:extLst>
            </p:cNvPr>
            <p:cNvSpPr/>
            <p:nvPr/>
          </p:nvSpPr>
          <p:spPr>
            <a:xfrm>
              <a:off x="1865875" y="3125363"/>
              <a:ext cx="40518" cy="261360"/>
            </a:xfrm>
            <a:custGeom>
              <a:avLst/>
              <a:gdLst/>
              <a:ahLst/>
              <a:cxnLst/>
              <a:rect l="l" t="t" r="r" b="b"/>
              <a:pathLst>
                <a:path w="113336" h="731077" extrusionOk="0">
                  <a:moveTo>
                    <a:pt x="0" y="646073"/>
                  </a:moveTo>
                  <a:lnTo>
                    <a:pt x="96334" y="0"/>
                  </a:lnTo>
                  <a:lnTo>
                    <a:pt x="113337" y="731078"/>
                  </a:lnTo>
                  <a:lnTo>
                    <a:pt x="0" y="6460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79;p46">
              <a:extLst>
                <a:ext uri="{FF2B5EF4-FFF2-40B4-BE49-F238E27FC236}">
                  <a16:creationId xmlns:a16="http://schemas.microsoft.com/office/drawing/2014/main" id="{02F10F7D-70C9-A19E-53D6-AFD0399F6F95}"/>
                </a:ext>
              </a:extLst>
            </p:cNvPr>
            <p:cNvSpPr/>
            <p:nvPr/>
          </p:nvSpPr>
          <p:spPr>
            <a:xfrm>
              <a:off x="1254302" y="3950630"/>
              <a:ext cx="494641" cy="260059"/>
            </a:xfrm>
            <a:custGeom>
              <a:avLst/>
              <a:gdLst/>
              <a:ahLst/>
              <a:cxnLst/>
              <a:rect l="l" t="t" r="r" b="b"/>
              <a:pathLst>
                <a:path w="1383612" h="727437" extrusionOk="0">
                  <a:moveTo>
                    <a:pt x="1279079" y="0"/>
                  </a:moveTo>
                  <a:lnTo>
                    <a:pt x="1383612" y="727438"/>
                  </a:lnTo>
                  <a:lnTo>
                    <a:pt x="146" y="727438"/>
                  </a:lnTo>
                  <a:cubicBezTo>
                    <a:pt x="-3308" y="628127"/>
                    <a:pt x="54762" y="538248"/>
                    <a:pt x="130208" y="488110"/>
                  </a:cubicBezTo>
                  <a:cubicBezTo>
                    <a:pt x="205641" y="437972"/>
                    <a:pt x="293531" y="419457"/>
                    <a:pt x="378944" y="398499"/>
                  </a:cubicBezTo>
                  <a:cubicBezTo>
                    <a:pt x="464345" y="377541"/>
                    <a:pt x="551944" y="351862"/>
                    <a:pt x="620888" y="290815"/>
                  </a:cubicBezTo>
                  <a:cubicBezTo>
                    <a:pt x="695496" y="224743"/>
                    <a:pt x="741552" y="118803"/>
                    <a:pt x="742436" y="1124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80;p46">
              <a:extLst>
                <a:ext uri="{FF2B5EF4-FFF2-40B4-BE49-F238E27FC236}">
                  <a16:creationId xmlns:a16="http://schemas.microsoft.com/office/drawing/2014/main" id="{5139A4AB-6EE7-DBC7-CACA-BC9101A7C1A3}"/>
                </a:ext>
              </a:extLst>
            </p:cNvPr>
            <p:cNvSpPr/>
            <p:nvPr/>
          </p:nvSpPr>
          <p:spPr>
            <a:xfrm>
              <a:off x="1288739" y="3189475"/>
              <a:ext cx="717699" cy="859908"/>
            </a:xfrm>
            <a:custGeom>
              <a:avLst/>
              <a:gdLst/>
              <a:ahLst/>
              <a:cxnLst/>
              <a:rect l="l" t="t" r="r" b="b"/>
              <a:pathLst>
                <a:path w="2007549" h="2405336" extrusionOk="0">
                  <a:moveTo>
                    <a:pt x="2007549" y="682489"/>
                  </a:moveTo>
                  <a:cubicBezTo>
                    <a:pt x="2007549" y="682489"/>
                    <a:pt x="876890" y="-226125"/>
                    <a:pt x="358378" y="53420"/>
                  </a:cubicBezTo>
                  <a:cubicBezTo>
                    <a:pt x="-293358" y="404793"/>
                    <a:pt x="143021" y="2405337"/>
                    <a:pt x="143021" y="2405337"/>
                  </a:cubicBezTo>
                  <a:lnTo>
                    <a:pt x="1304803" y="2331660"/>
                  </a:lnTo>
                  <a:lnTo>
                    <a:pt x="1032771" y="99418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81;p46">
              <a:extLst>
                <a:ext uri="{FF2B5EF4-FFF2-40B4-BE49-F238E27FC236}">
                  <a16:creationId xmlns:a16="http://schemas.microsoft.com/office/drawing/2014/main" id="{132402C8-AC57-A5BD-5441-B6A7FC21DA7D}"/>
                </a:ext>
              </a:extLst>
            </p:cNvPr>
            <p:cNvSpPr/>
            <p:nvPr/>
          </p:nvSpPr>
          <p:spPr>
            <a:xfrm>
              <a:off x="876550" y="4185951"/>
              <a:ext cx="497793" cy="260055"/>
            </a:xfrm>
            <a:custGeom>
              <a:avLst/>
              <a:gdLst/>
              <a:ahLst/>
              <a:cxnLst/>
              <a:rect l="l" t="t" r="r" b="b"/>
              <a:pathLst>
                <a:path w="1392427" h="727426" extrusionOk="0">
                  <a:moveTo>
                    <a:pt x="1392428" y="0"/>
                  </a:moveTo>
                  <a:lnTo>
                    <a:pt x="1270264" y="727426"/>
                  </a:lnTo>
                  <a:lnTo>
                    <a:pt x="146" y="727426"/>
                  </a:lnTo>
                  <a:cubicBezTo>
                    <a:pt x="-3308" y="628115"/>
                    <a:pt x="54762" y="538237"/>
                    <a:pt x="130196" y="488098"/>
                  </a:cubicBezTo>
                  <a:cubicBezTo>
                    <a:pt x="205630" y="437960"/>
                    <a:pt x="293531" y="419445"/>
                    <a:pt x="378932" y="398487"/>
                  </a:cubicBezTo>
                  <a:cubicBezTo>
                    <a:pt x="464333" y="377530"/>
                    <a:pt x="551932" y="351850"/>
                    <a:pt x="620877" y="290803"/>
                  </a:cubicBezTo>
                  <a:cubicBezTo>
                    <a:pt x="695485" y="224731"/>
                    <a:pt x="741552" y="118792"/>
                    <a:pt x="742424" y="112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082;p46">
              <a:extLst>
                <a:ext uri="{FF2B5EF4-FFF2-40B4-BE49-F238E27FC236}">
                  <a16:creationId xmlns:a16="http://schemas.microsoft.com/office/drawing/2014/main" id="{BF7B78A0-DD78-B1D9-BF7F-582387D6EB42}"/>
                </a:ext>
              </a:extLst>
            </p:cNvPr>
            <p:cNvSpPr/>
            <p:nvPr/>
          </p:nvSpPr>
          <p:spPr>
            <a:xfrm>
              <a:off x="1073403" y="3346709"/>
              <a:ext cx="1344025" cy="901594"/>
            </a:xfrm>
            <a:custGeom>
              <a:avLst/>
              <a:gdLst/>
              <a:ahLst/>
              <a:cxnLst/>
              <a:rect l="l" t="t" r="r" b="b"/>
              <a:pathLst>
                <a:path w="3759511" h="2521940" extrusionOk="0">
                  <a:moveTo>
                    <a:pt x="3581713" y="1099455"/>
                  </a:moveTo>
                  <a:lnTo>
                    <a:pt x="1479160" y="1099455"/>
                  </a:lnTo>
                  <a:lnTo>
                    <a:pt x="974767" y="2521940"/>
                  </a:lnTo>
                  <a:lnTo>
                    <a:pt x="0" y="2521940"/>
                  </a:lnTo>
                  <a:cubicBezTo>
                    <a:pt x="0" y="2521940"/>
                    <a:pt x="385369" y="753757"/>
                    <a:pt x="753745" y="413712"/>
                  </a:cubicBezTo>
                  <a:cubicBezTo>
                    <a:pt x="986839" y="198587"/>
                    <a:pt x="1644356" y="100823"/>
                    <a:pt x="2085550" y="58430"/>
                  </a:cubicBezTo>
                  <a:cubicBezTo>
                    <a:pt x="2331797" y="34798"/>
                    <a:pt x="2510601" y="28331"/>
                    <a:pt x="2510601" y="28331"/>
                  </a:cubicBezTo>
                  <a:lnTo>
                    <a:pt x="2695359" y="23458"/>
                  </a:lnTo>
                  <a:lnTo>
                    <a:pt x="3587388" y="0"/>
                  </a:lnTo>
                  <a:cubicBezTo>
                    <a:pt x="3587388" y="0"/>
                    <a:pt x="3596286" y="21539"/>
                    <a:pt x="3610056" y="58710"/>
                  </a:cubicBezTo>
                  <a:cubicBezTo>
                    <a:pt x="3642411" y="146041"/>
                    <a:pt x="3701644" y="319518"/>
                    <a:pt x="3734965" y="501322"/>
                  </a:cubicBezTo>
                  <a:cubicBezTo>
                    <a:pt x="3781439" y="754478"/>
                    <a:pt x="3777752" y="1023847"/>
                    <a:pt x="3581724" y="10994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083;p46">
              <a:extLst>
                <a:ext uri="{FF2B5EF4-FFF2-40B4-BE49-F238E27FC236}">
                  <a16:creationId xmlns:a16="http://schemas.microsoft.com/office/drawing/2014/main" id="{C33D723E-0037-F8B8-D51B-2106A710FD87}"/>
                </a:ext>
              </a:extLst>
            </p:cNvPr>
            <p:cNvSpPr/>
            <p:nvPr/>
          </p:nvSpPr>
          <p:spPr>
            <a:xfrm>
              <a:off x="1970058" y="3363772"/>
              <a:ext cx="139801" cy="71267"/>
            </a:xfrm>
            <a:custGeom>
              <a:avLst/>
              <a:gdLst/>
              <a:ahLst/>
              <a:cxnLst/>
              <a:rect l="l" t="t" r="r" b="b"/>
              <a:pathLst>
                <a:path w="391052" h="199349" extrusionOk="0">
                  <a:moveTo>
                    <a:pt x="153109" y="177513"/>
                  </a:moveTo>
                  <a:cubicBezTo>
                    <a:pt x="71674" y="214090"/>
                    <a:pt x="13418" y="202774"/>
                    <a:pt x="613" y="158044"/>
                  </a:cubicBezTo>
                  <a:cubicBezTo>
                    <a:pt x="-9901" y="121327"/>
                    <a:pt x="116776" y="72817"/>
                    <a:pt x="230357" y="47928"/>
                  </a:cubicBezTo>
                  <a:cubicBezTo>
                    <a:pt x="306745" y="31192"/>
                    <a:pt x="391052" y="0"/>
                    <a:pt x="391052" y="0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084;p46">
              <a:extLst>
                <a:ext uri="{FF2B5EF4-FFF2-40B4-BE49-F238E27FC236}">
                  <a16:creationId xmlns:a16="http://schemas.microsoft.com/office/drawing/2014/main" id="{24E50B7F-5E60-872D-D6C7-6BCFC5BA94FE}"/>
                </a:ext>
              </a:extLst>
            </p:cNvPr>
            <p:cNvSpPr/>
            <p:nvPr/>
          </p:nvSpPr>
          <p:spPr>
            <a:xfrm>
              <a:off x="1950433" y="3363776"/>
              <a:ext cx="235275" cy="189076"/>
            </a:xfrm>
            <a:custGeom>
              <a:avLst/>
              <a:gdLst/>
              <a:ahLst/>
              <a:cxnLst/>
              <a:rect l="l" t="t" r="r" b="b"/>
              <a:pathLst>
                <a:path w="658113" h="528883" extrusionOk="0">
                  <a:moveTo>
                    <a:pt x="445815" y="0"/>
                  </a:moveTo>
                  <a:lnTo>
                    <a:pt x="658114" y="397325"/>
                  </a:lnTo>
                  <a:cubicBezTo>
                    <a:pt x="658114" y="397325"/>
                    <a:pt x="193485" y="561404"/>
                    <a:pt x="144091" y="523083"/>
                  </a:cubicBezTo>
                  <a:cubicBezTo>
                    <a:pt x="114504" y="500124"/>
                    <a:pt x="132298" y="476596"/>
                    <a:pt x="132298" y="476596"/>
                  </a:cubicBezTo>
                  <a:cubicBezTo>
                    <a:pt x="132298" y="476596"/>
                    <a:pt x="87266" y="498880"/>
                    <a:pt x="63377" y="480806"/>
                  </a:cubicBezTo>
                  <a:cubicBezTo>
                    <a:pt x="39489" y="462733"/>
                    <a:pt x="51584" y="434320"/>
                    <a:pt x="51584" y="434320"/>
                  </a:cubicBezTo>
                  <a:cubicBezTo>
                    <a:pt x="51584" y="434320"/>
                    <a:pt x="9901" y="447858"/>
                    <a:pt x="667" y="408606"/>
                  </a:cubicBezTo>
                  <a:cubicBezTo>
                    <a:pt x="-9428" y="365690"/>
                    <a:pt x="96721" y="267089"/>
                    <a:pt x="207883" y="177501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085;p46">
              <a:extLst>
                <a:ext uri="{FF2B5EF4-FFF2-40B4-BE49-F238E27FC236}">
                  <a16:creationId xmlns:a16="http://schemas.microsoft.com/office/drawing/2014/main" id="{904CA0A9-8752-5E7E-596E-A941301DCCD9}"/>
                </a:ext>
              </a:extLst>
            </p:cNvPr>
            <p:cNvSpPr/>
            <p:nvPr/>
          </p:nvSpPr>
          <p:spPr>
            <a:xfrm>
              <a:off x="1963240" y="3465095"/>
              <a:ext cx="65984" cy="58824"/>
            </a:xfrm>
            <a:custGeom>
              <a:avLst/>
              <a:gdLst/>
              <a:ahLst/>
              <a:cxnLst/>
              <a:rect l="l" t="t" r="r" b="b"/>
              <a:pathLst>
                <a:path w="184572" h="164544" extrusionOk="0">
                  <a:moveTo>
                    <a:pt x="31681" y="164545"/>
                  </a:moveTo>
                  <a:lnTo>
                    <a:pt x="0" y="138528"/>
                  </a:lnTo>
                  <a:cubicBezTo>
                    <a:pt x="2512" y="135469"/>
                    <a:pt x="62734" y="62815"/>
                    <a:pt x="162777" y="0"/>
                  </a:cubicBezTo>
                  <a:lnTo>
                    <a:pt x="184572" y="34716"/>
                  </a:lnTo>
                  <a:cubicBezTo>
                    <a:pt x="90123" y="94019"/>
                    <a:pt x="32251" y="163847"/>
                    <a:pt x="31681" y="1645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1086;p46">
              <a:extLst>
                <a:ext uri="{FF2B5EF4-FFF2-40B4-BE49-F238E27FC236}">
                  <a16:creationId xmlns:a16="http://schemas.microsoft.com/office/drawing/2014/main" id="{DBBE5302-D276-0003-76D6-AB4E6CC12A4C}"/>
                </a:ext>
              </a:extLst>
            </p:cNvPr>
            <p:cNvSpPr/>
            <p:nvPr/>
          </p:nvSpPr>
          <p:spPr>
            <a:xfrm>
              <a:off x="1993054" y="3492750"/>
              <a:ext cx="57166" cy="47253"/>
            </a:xfrm>
            <a:custGeom>
              <a:avLst/>
              <a:gdLst/>
              <a:ahLst/>
              <a:cxnLst/>
              <a:rect l="l" t="t" r="r" b="b"/>
              <a:pathLst>
                <a:path w="159904" h="132177" extrusionOk="0">
                  <a:moveTo>
                    <a:pt x="26691" y="132166"/>
                  </a:moveTo>
                  <a:lnTo>
                    <a:pt x="0" y="101055"/>
                  </a:lnTo>
                  <a:cubicBezTo>
                    <a:pt x="2780" y="98671"/>
                    <a:pt x="68991" y="42055"/>
                    <a:pt x="138737" y="0"/>
                  </a:cubicBezTo>
                  <a:lnTo>
                    <a:pt x="159904" y="35100"/>
                  </a:lnTo>
                  <a:cubicBezTo>
                    <a:pt x="93065" y="75422"/>
                    <a:pt x="27354" y="131608"/>
                    <a:pt x="26703" y="1321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1087;p46">
              <a:extLst>
                <a:ext uri="{FF2B5EF4-FFF2-40B4-BE49-F238E27FC236}">
                  <a16:creationId xmlns:a16="http://schemas.microsoft.com/office/drawing/2014/main" id="{F2DE15B5-C62E-52CA-9220-14411335DEFA}"/>
                </a:ext>
              </a:extLst>
            </p:cNvPr>
            <p:cNvSpPr/>
            <p:nvPr/>
          </p:nvSpPr>
          <p:spPr>
            <a:xfrm>
              <a:off x="2038465" y="3141610"/>
              <a:ext cx="334301" cy="225620"/>
            </a:xfrm>
            <a:custGeom>
              <a:avLst/>
              <a:gdLst/>
              <a:ahLst/>
              <a:cxnLst/>
              <a:rect l="l" t="t" r="r" b="b"/>
              <a:pathLst>
                <a:path w="935107" h="631104" extrusionOk="0">
                  <a:moveTo>
                    <a:pt x="935096" y="182711"/>
                  </a:moveTo>
                  <a:lnTo>
                    <a:pt x="935096" y="631104"/>
                  </a:lnTo>
                  <a:cubicBezTo>
                    <a:pt x="921326" y="593922"/>
                    <a:pt x="912429" y="572395"/>
                    <a:pt x="912429" y="572395"/>
                  </a:cubicBezTo>
                  <a:lnTo>
                    <a:pt x="20400" y="595853"/>
                  </a:lnTo>
                  <a:lnTo>
                    <a:pt x="0" y="555391"/>
                  </a:lnTo>
                  <a:lnTo>
                    <a:pt x="731078" y="164347"/>
                  </a:lnTo>
                  <a:lnTo>
                    <a:pt x="765085" y="0"/>
                  </a:lnTo>
                  <a:lnTo>
                    <a:pt x="935108" y="1827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1088;p46">
              <a:extLst>
                <a:ext uri="{FF2B5EF4-FFF2-40B4-BE49-F238E27FC236}">
                  <a16:creationId xmlns:a16="http://schemas.microsoft.com/office/drawing/2014/main" id="{3790EB2F-8EBE-B18D-C959-AF2508916D4C}"/>
                </a:ext>
              </a:extLst>
            </p:cNvPr>
            <p:cNvSpPr/>
            <p:nvPr/>
          </p:nvSpPr>
          <p:spPr>
            <a:xfrm>
              <a:off x="2072980" y="3141606"/>
              <a:ext cx="528799" cy="403183"/>
            </a:xfrm>
            <a:custGeom>
              <a:avLst/>
              <a:gdLst/>
              <a:ahLst/>
              <a:cxnLst/>
              <a:rect l="l" t="t" r="r" b="b"/>
              <a:pathLst>
                <a:path w="1479159" h="1127786" extrusionOk="0">
                  <a:moveTo>
                    <a:pt x="1479160" y="436379"/>
                  </a:moveTo>
                  <a:cubicBezTo>
                    <a:pt x="1388479" y="1031441"/>
                    <a:pt x="277696" y="1127786"/>
                    <a:pt x="277696" y="1127786"/>
                  </a:cubicBezTo>
                  <a:lnTo>
                    <a:pt x="0" y="595062"/>
                  </a:lnTo>
                  <a:lnTo>
                    <a:pt x="714075" y="198354"/>
                  </a:lnTo>
                  <a:lnTo>
                    <a:pt x="66874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1089;p46">
              <a:extLst>
                <a:ext uri="{FF2B5EF4-FFF2-40B4-BE49-F238E27FC236}">
                  <a16:creationId xmlns:a16="http://schemas.microsoft.com/office/drawing/2014/main" id="{60D8D36E-CFFD-A250-098F-7352807EA10B}"/>
                </a:ext>
              </a:extLst>
            </p:cNvPr>
            <p:cNvSpPr/>
            <p:nvPr/>
          </p:nvSpPr>
          <p:spPr>
            <a:xfrm>
              <a:off x="2021977" y="2302374"/>
              <a:ext cx="266283" cy="150431"/>
            </a:xfrm>
            <a:custGeom>
              <a:avLst/>
              <a:gdLst/>
              <a:ahLst/>
              <a:cxnLst/>
              <a:rect l="l" t="t" r="r" b="b"/>
              <a:pathLst>
                <a:path w="744848" h="420786" extrusionOk="0">
                  <a:moveTo>
                    <a:pt x="744848" y="419149"/>
                  </a:moveTo>
                  <a:cubicBezTo>
                    <a:pt x="743150" y="419312"/>
                    <a:pt x="741394" y="419486"/>
                    <a:pt x="739696" y="419603"/>
                  </a:cubicBezTo>
                  <a:cubicBezTo>
                    <a:pt x="604134" y="430372"/>
                    <a:pt x="467548" y="366836"/>
                    <a:pt x="378577" y="263920"/>
                  </a:cubicBezTo>
                  <a:cubicBezTo>
                    <a:pt x="331765" y="209804"/>
                    <a:pt x="297816" y="145757"/>
                    <a:pt x="276335" y="77464"/>
                  </a:cubicBezTo>
                  <a:cubicBezTo>
                    <a:pt x="246352" y="118670"/>
                    <a:pt x="210601" y="155619"/>
                    <a:pt x="170023" y="186497"/>
                  </a:cubicBezTo>
                  <a:cubicBezTo>
                    <a:pt x="119245" y="225145"/>
                    <a:pt x="61268" y="254220"/>
                    <a:pt x="0" y="272247"/>
                  </a:cubicBezTo>
                  <a:cubicBezTo>
                    <a:pt x="3512" y="263804"/>
                    <a:pt x="7141" y="255476"/>
                    <a:pt x="10932" y="247254"/>
                  </a:cubicBezTo>
                  <a:cubicBezTo>
                    <a:pt x="13596" y="241136"/>
                    <a:pt x="16375" y="235298"/>
                    <a:pt x="19376" y="229343"/>
                  </a:cubicBezTo>
                  <a:cubicBezTo>
                    <a:pt x="23121" y="221690"/>
                    <a:pt x="27029" y="214096"/>
                    <a:pt x="30995" y="206676"/>
                  </a:cubicBezTo>
                  <a:cubicBezTo>
                    <a:pt x="73387" y="127671"/>
                    <a:pt x="129096" y="64263"/>
                    <a:pt x="197551" y="29512"/>
                  </a:cubicBezTo>
                  <a:cubicBezTo>
                    <a:pt x="213136" y="21522"/>
                    <a:pt x="229290" y="15009"/>
                    <a:pt x="246178" y="10241"/>
                  </a:cubicBezTo>
                  <a:cubicBezTo>
                    <a:pt x="253947" y="7915"/>
                    <a:pt x="261820" y="6100"/>
                    <a:pt x="269868" y="4635"/>
                  </a:cubicBezTo>
                  <a:cubicBezTo>
                    <a:pt x="276219" y="3391"/>
                    <a:pt x="282906" y="2425"/>
                    <a:pt x="289477" y="1751"/>
                  </a:cubicBezTo>
                  <a:cubicBezTo>
                    <a:pt x="306702" y="-238"/>
                    <a:pt x="324507" y="-575"/>
                    <a:pt x="342918" y="960"/>
                  </a:cubicBezTo>
                  <a:cubicBezTo>
                    <a:pt x="344558" y="1076"/>
                    <a:pt x="346256" y="1181"/>
                    <a:pt x="348012" y="1297"/>
                  </a:cubicBezTo>
                  <a:cubicBezTo>
                    <a:pt x="504707" y="14893"/>
                    <a:pt x="600656" y="86477"/>
                    <a:pt x="659319" y="172785"/>
                  </a:cubicBezTo>
                  <a:cubicBezTo>
                    <a:pt x="714179" y="253604"/>
                    <a:pt x="736288" y="347448"/>
                    <a:pt x="744837" y="419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1090;p46">
              <a:extLst>
                <a:ext uri="{FF2B5EF4-FFF2-40B4-BE49-F238E27FC236}">
                  <a16:creationId xmlns:a16="http://schemas.microsoft.com/office/drawing/2014/main" id="{CF1637BA-36DC-4B3E-3B54-AFAA035901E8}"/>
                </a:ext>
              </a:extLst>
            </p:cNvPr>
            <p:cNvSpPr/>
            <p:nvPr/>
          </p:nvSpPr>
          <p:spPr>
            <a:xfrm>
              <a:off x="2251036" y="2450881"/>
              <a:ext cx="81436" cy="114975"/>
            </a:xfrm>
            <a:custGeom>
              <a:avLst/>
              <a:gdLst/>
              <a:ahLst/>
              <a:cxnLst/>
              <a:rect l="l" t="t" r="r" b="b"/>
              <a:pathLst>
                <a:path w="227793" h="321607" extrusionOk="0">
                  <a:moveTo>
                    <a:pt x="12014" y="42856"/>
                  </a:moveTo>
                  <a:cubicBezTo>
                    <a:pt x="28680" y="14373"/>
                    <a:pt x="62978" y="-1351"/>
                    <a:pt x="95938" y="91"/>
                  </a:cubicBezTo>
                  <a:cubicBezTo>
                    <a:pt x="128898" y="1533"/>
                    <a:pt x="159986" y="18455"/>
                    <a:pt x="182886" y="42216"/>
                  </a:cubicBezTo>
                  <a:cubicBezTo>
                    <a:pt x="235187" y="96494"/>
                    <a:pt x="242863" y="188199"/>
                    <a:pt x="200331" y="250432"/>
                  </a:cubicBezTo>
                  <a:cubicBezTo>
                    <a:pt x="157799" y="312654"/>
                    <a:pt x="69560" y="338799"/>
                    <a:pt x="0" y="309793"/>
                  </a:cubicBezTo>
                </a:path>
              </a:pathLst>
            </a:custGeom>
            <a:solidFill>
              <a:srgbClr val="FFB78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1091;p46">
              <a:extLst>
                <a:ext uri="{FF2B5EF4-FFF2-40B4-BE49-F238E27FC236}">
                  <a16:creationId xmlns:a16="http://schemas.microsoft.com/office/drawing/2014/main" id="{5E62FC35-0F46-7EA8-8F07-8CB09C24CD10}"/>
                </a:ext>
              </a:extLst>
            </p:cNvPr>
            <p:cNvSpPr/>
            <p:nvPr/>
          </p:nvSpPr>
          <p:spPr>
            <a:xfrm>
              <a:off x="2268900" y="2479432"/>
              <a:ext cx="31425" cy="49598"/>
            </a:xfrm>
            <a:custGeom>
              <a:avLst/>
              <a:gdLst/>
              <a:ahLst/>
              <a:cxnLst/>
              <a:rect l="l" t="t" r="r" b="b"/>
              <a:pathLst>
                <a:path w="87901" h="138737" extrusionOk="0">
                  <a:moveTo>
                    <a:pt x="80633" y="138737"/>
                  </a:moveTo>
                  <a:lnTo>
                    <a:pt x="39683" y="136795"/>
                  </a:lnTo>
                  <a:cubicBezTo>
                    <a:pt x="41450" y="99415"/>
                    <a:pt x="26610" y="61396"/>
                    <a:pt x="0" y="35077"/>
                  </a:cubicBezTo>
                  <a:lnTo>
                    <a:pt x="14410" y="0"/>
                  </a:lnTo>
                  <a:lnTo>
                    <a:pt x="87902" y="0"/>
                  </a:lnTo>
                  <a:lnTo>
                    <a:pt x="87902" y="40997"/>
                  </a:lnTo>
                  <a:lnTo>
                    <a:pt x="56035" y="40997"/>
                  </a:lnTo>
                  <a:cubicBezTo>
                    <a:pt x="73317" y="70351"/>
                    <a:pt x="82226" y="104742"/>
                    <a:pt x="80621" y="1387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1092;p46">
              <a:extLst>
                <a:ext uri="{FF2B5EF4-FFF2-40B4-BE49-F238E27FC236}">
                  <a16:creationId xmlns:a16="http://schemas.microsoft.com/office/drawing/2014/main" id="{8F645862-7DED-D8A1-F7C2-3A5FA14522F9}"/>
                </a:ext>
              </a:extLst>
            </p:cNvPr>
            <p:cNvSpPr/>
            <p:nvPr/>
          </p:nvSpPr>
          <p:spPr>
            <a:xfrm rot="-4377364">
              <a:off x="1171496" y="4005626"/>
              <a:ext cx="496237" cy="14686"/>
            </a:xfrm>
            <a:custGeom>
              <a:avLst/>
              <a:gdLst/>
              <a:ahLst/>
              <a:cxnLst/>
              <a:rect l="l" t="t" r="r" b="b"/>
              <a:pathLst>
                <a:path w="1385234" h="40996" extrusionOk="0">
                  <a:moveTo>
                    <a:pt x="0" y="0"/>
                  </a:moveTo>
                  <a:lnTo>
                    <a:pt x="1385234" y="0"/>
                  </a:lnTo>
                  <a:lnTo>
                    <a:pt x="1385234" y="40997"/>
                  </a:lnTo>
                  <a:lnTo>
                    <a:pt x="0" y="40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1093;p46">
              <a:extLst>
                <a:ext uri="{FF2B5EF4-FFF2-40B4-BE49-F238E27FC236}">
                  <a16:creationId xmlns:a16="http://schemas.microsoft.com/office/drawing/2014/main" id="{57D0C3BC-1AC7-CC9B-618E-FB9B31B049A8}"/>
                </a:ext>
              </a:extLst>
            </p:cNvPr>
            <p:cNvSpPr/>
            <p:nvPr/>
          </p:nvSpPr>
          <p:spPr>
            <a:xfrm rot="-2014729">
              <a:off x="2205444" y="3294893"/>
              <a:ext cx="14635" cy="252999"/>
            </a:xfrm>
            <a:custGeom>
              <a:avLst/>
              <a:gdLst/>
              <a:ahLst/>
              <a:cxnLst/>
              <a:rect l="l" t="t" r="r" b="b"/>
              <a:pathLst>
                <a:path w="40985" h="708503" extrusionOk="0">
                  <a:moveTo>
                    <a:pt x="0" y="0"/>
                  </a:moveTo>
                  <a:lnTo>
                    <a:pt x="40985" y="0"/>
                  </a:lnTo>
                  <a:lnTo>
                    <a:pt x="40985" y="708503"/>
                  </a:lnTo>
                  <a:lnTo>
                    <a:pt x="0" y="7085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1094;p46">
              <a:extLst>
                <a:ext uri="{FF2B5EF4-FFF2-40B4-BE49-F238E27FC236}">
                  <a16:creationId xmlns:a16="http://schemas.microsoft.com/office/drawing/2014/main" id="{6DB2595C-2FB9-A3A6-268C-115CADD23DA1}"/>
                </a:ext>
              </a:extLst>
            </p:cNvPr>
            <p:cNvSpPr/>
            <p:nvPr/>
          </p:nvSpPr>
          <p:spPr>
            <a:xfrm rot="-2259937">
              <a:off x="1379033" y="2972971"/>
              <a:ext cx="244542" cy="14760"/>
            </a:xfrm>
            <a:custGeom>
              <a:avLst/>
              <a:gdLst/>
              <a:ahLst/>
              <a:cxnLst/>
              <a:rect l="l" t="t" r="r" b="b"/>
              <a:pathLst>
                <a:path w="679218" h="40996" extrusionOk="0">
                  <a:moveTo>
                    <a:pt x="0" y="0"/>
                  </a:moveTo>
                  <a:lnTo>
                    <a:pt x="679219" y="0"/>
                  </a:lnTo>
                  <a:lnTo>
                    <a:pt x="679219" y="40997"/>
                  </a:lnTo>
                  <a:lnTo>
                    <a:pt x="0" y="409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1095;p46">
              <a:extLst>
                <a:ext uri="{FF2B5EF4-FFF2-40B4-BE49-F238E27FC236}">
                  <a16:creationId xmlns:a16="http://schemas.microsoft.com/office/drawing/2014/main" id="{E065A8D0-87BF-DDBD-6F10-98FD51BC9B90}"/>
                </a:ext>
              </a:extLst>
            </p:cNvPr>
            <p:cNvSpPr/>
            <p:nvPr/>
          </p:nvSpPr>
          <p:spPr>
            <a:xfrm>
              <a:off x="2042641" y="2782593"/>
              <a:ext cx="321697" cy="144546"/>
            </a:xfrm>
            <a:custGeom>
              <a:avLst/>
              <a:gdLst/>
              <a:ahLst/>
              <a:cxnLst/>
              <a:rect l="l" t="t" r="r" b="b"/>
              <a:pathLst>
                <a:path w="899853" h="404325" extrusionOk="0">
                  <a:moveTo>
                    <a:pt x="350836" y="404314"/>
                  </a:moveTo>
                  <a:cubicBezTo>
                    <a:pt x="312630" y="404314"/>
                    <a:pt x="275367" y="399244"/>
                    <a:pt x="240174" y="388869"/>
                  </a:cubicBezTo>
                  <a:cubicBezTo>
                    <a:pt x="99297" y="347373"/>
                    <a:pt x="-3910" y="215195"/>
                    <a:pt x="114" y="81412"/>
                  </a:cubicBezTo>
                  <a:lnTo>
                    <a:pt x="41087" y="82645"/>
                  </a:lnTo>
                  <a:cubicBezTo>
                    <a:pt x="37598" y="198401"/>
                    <a:pt x="128163" y="313156"/>
                    <a:pt x="251757" y="349559"/>
                  </a:cubicBezTo>
                  <a:cubicBezTo>
                    <a:pt x="361722" y="381938"/>
                    <a:pt x="495132" y="356654"/>
                    <a:pt x="608632" y="281883"/>
                  </a:cubicBezTo>
                  <a:cubicBezTo>
                    <a:pt x="699953" y="221731"/>
                    <a:pt x="781492" y="132155"/>
                    <a:pt x="865230" y="0"/>
                  </a:cubicBezTo>
                  <a:lnTo>
                    <a:pt x="899854" y="21935"/>
                  </a:lnTo>
                  <a:cubicBezTo>
                    <a:pt x="812894" y="159172"/>
                    <a:pt x="727528" y="252656"/>
                    <a:pt x="631183" y="316122"/>
                  </a:cubicBezTo>
                  <a:cubicBezTo>
                    <a:pt x="543526" y="373866"/>
                    <a:pt x="444390" y="404326"/>
                    <a:pt x="350824" y="404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1096;p46">
              <a:extLst>
                <a:ext uri="{FF2B5EF4-FFF2-40B4-BE49-F238E27FC236}">
                  <a16:creationId xmlns:a16="http://schemas.microsoft.com/office/drawing/2014/main" id="{3F36DC17-423A-93A2-68C7-6E85887C6CE9}"/>
                </a:ext>
              </a:extLst>
            </p:cNvPr>
            <p:cNvSpPr/>
            <p:nvPr/>
          </p:nvSpPr>
          <p:spPr>
            <a:xfrm>
              <a:off x="1533960" y="3740597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5" h="656853" extrusionOk="0">
                  <a:moveTo>
                    <a:pt x="3124725" y="0"/>
                  </a:moveTo>
                  <a:lnTo>
                    <a:pt x="328427" y="0"/>
                  </a:lnTo>
                  <a:cubicBezTo>
                    <a:pt x="147041" y="0"/>
                    <a:pt x="0" y="147041"/>
                    <a:pt x="0" y="328427"/>
                  </a:cubicBezTo>
                  <a:lnTo>
                    <a:pt x="0" y="328427"/>
                  </a:lnTo>
                  <a:cubicBezTo>
                    <a:pt x="0" y="509812"/>
                    <a:pt x="147041" y="656854"/>
                    <a:pt x="328427" y="656854"/>
                  </a:cubicBezTo>
                  <a:lnTo>
                    <a:pt x="3124725" y="656854"/>
                  </a:lnTo>
                  <a:lnTo>
                    <a:pt x="3124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1097;p46">
              <a:extLst>
                <a:ext uri="{FF2B5EF4-FFF2-40B4-BE49-F238E27FC236}">
                  <a16:creationId xmlns:a16="http://schemas.microsoft.com/office/drawing/2014/main" id="{5EFA7D0F-5F75-616A-7379-5F4BC5FE01D0}"/>
                </a:ext>
              </a:extLst>
            </p:cNvPr>
            <p:cNvSpPr/>
            <p:nvPr/>
          </p:nvSpPr>
          <p:spPr>
            <a:xfrm>
              <a:off x="1580029" y="3791208"/>
              <a:ext cx="1071120" cy="133823"/>
            </a:xfrm>
            <a:custGeom>
              <a:avLst/>
              <a:gdLst/>
              <a:ahLst/>
              <a:cxnLst/>
              <a:rect l="l" t="t" r="r" b="b"/>
              <a:pathLst>
                <a:path w="2996140" h="374331" extrusionOk="0">
                  <a:moveTo>
                    <a:pt x="2996141" y="374332"/>
                  </a:moveTo>
                  <a:lnTo>
                    <a:pt x="2996141" y="0"/>
                  </a:lnTo>
                  <a:lnTo>
                    <a:pt x="170383" y="0"/>
                  </a:lnTo>
                  <a:cubicBezTo>
                    <a:pt x="76434" y="0"/>
                    <a:pt x="0" y="83959"/>
                    <a:pt x="0" y="187166"/>
                  </a:cubicBezTo>
                  <a:cubicBezTo>
                    <a:pt x="0" y="290373"/>
                    <a:pt x="76434" y="374332"/>
                    <a:pt x="170383" y="374332"/>
                  </a:cubicBezTo>
                  <a:lnTo>
                    <a:pt x="2996129" y="3743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1098;p46">
              <a:extLst>
                <a:ext uri="{FF2B5EF4-FFF2-40B4-BE49-F238E27FC236}">
                  <a16:creationId xmlns:a16="http://schemas.microsoft.com/office/drawing/2014/main" id="{0024D866-E704-D41B-EB46-8C7AEE5D43A4}"/>
                </a:ext>
              </a:extLst>
            </p:cNvPr>
            <p:cNvSpPr/>
            <p:nvPr/>
          </p:nvSpPr>
          <p:spPr>
            <a:xfrm>
              <a:off x="1397918" y="3975918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4" h="656853" extrusionOk="0">
                  <a:moveTo>
                    <a:pt x="0" y="656854"/>
                  </a:moveTo>
                  <a:lnTo>
                    <a:pt x="2796298" y="656854"/>
                  </a:lnTo>
                  <a:cubicBezTo>
                    <a:pt x="2977684" y="656854"/>
                    <a:pt x="3124725" y="509812"/>
                    <a:pt x="3124725" y="328427"/>
                  </a:cubicBezTo>
                  <a:lnTo>
                    <a:pt x="3124725" y="328427"/>
                  </a:lnTo>
                  <a:cubicBezTo>
                    <a:pt x="3124725" y="147041"/>
                    <a:pt x="2977684" y="0"/>
                    <a:pt x="2796298" y="0"/>
                  </a:cubicBezTo>
                  <a:lnTo>
                    <a:pt x="0" y="0"/>
                  </a:lnTo>
                  <a:lnTo>
                    <a:pt x="0" y="6568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1099;p46">
              <a:extLst>
                <a:ext uri="{FF2B5EF4-FFF2-40B4-BE49-F238E27FC236}">
                  <a16:creationId xmlns:a16="http://schemas.microsoft.com/office/drawing/2014/main" id="{625BBCFF-9310-08A4-C569-B7D303B0B5CD}"/>
                </a:ext>
              </a:extLst>
            </p:cNvPr>
            <p:cNvSpPr/>
            <p:nvPr/>
          </p:nvSpPr>
          <p:spPr>
            <a:xfrm>
              <a:off x="1397918" y="4026526"/>
              <a:ext cx="1071116" cy="133823"/>
            </a:xfrm>
            <a:custGeom>
              <a:avLst/>
              <a:gdLst/>
              <a:ahLst/>
              <a:cxnLst/>
              <a:rect l="l" t="t" r="r" b="b"/>
              <a:pathLst>
                <a:path w="2996129" h="374331" extrusionOk="0">
                  <a:moveTo>
                    <a:pt x="0" y="0"/>
                  </a:moveTo>
                  <a:lnTo>
                    <a:pt x="0" y="374331"/>
                  </a:lnTo>
                  <a:lnTo>
                    <a:pt x="2825746" y="374331"/>
                  </a:lnTo>
                  <a:cubicBezTo>
                    <a:pt x="2919695" y="374331"/>
                    <a:pt x="2996129" y="290373"/>
                    <a:pt x="2996129" y="187166"/>
                  </a:cubicBezTo>
                  <a:cubicBezTo>
                    <a:pt x="2996129" y="83959"/>
                    <a:pt x="2919695" y="0"/>
                    <a:pt x="282574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1100;p46">
              <a:extLst>
                <a:ext uri="{FF2B5EF4-FFF2-40B4-BE49-F238E27FC236}">
                  <a16:creationId xmlns:a16="http://schemas.microsoft.com/office/drawing/2014/main" id="{7FCFF59A-C034-A252-6EB2-FD469BAC7406}"/>
                </a:ext>
              </a:extLst>
            </p:cNvPr>
            <p:cNvSpPr/>
            <p:nvPr/>
          </p:nvSpPr>
          <p:spPr>
            <a:xfrm>
              <a:off x="1473043" y="4211240"/>
              <a:ext cx="1117089" cy="234825"/>
            </a:xfrm>
            <a:custGeom>
              <a:avLst/>
              <a:gdLst/>
              <a:ahLst/>
              <a:cxnLst/>
              <a:rect l="l" t="t" r="r" b="b"/>
              <a:pathLst>
                <a:path w="3124725" h="656853" extrusionOk="0">
                  <a:moveTo>
                    <a:pt x="3124725" y="0"/>
                  </a:moveTo>
                  <a:lnTo>
                    <a:pt x="328427" y="0"/>
                  </a:lnTo>
                  <a:cubicBezTo>
                    <a:pt x="147041" y="0"/>
                    <a:pt x="0" y="147042"/>
                    <a:pt x="0" y="328427"/>
                  </a:cubicBezTo>
                  <a:lnTo>
                    <a:pt x="0" y="328427"/>
                  </a:lnTo>
                  <a:cubicBezTo>
                    <a:pt x="0" y="509813"/>
                    <a:pt x="147041" y="656854"/>
                    <a:pt x="328427" y="656854"/>
                  </a:cubicBezTo>
                  <a:lnTo>
                    <a:pt x="3124725" y="656854"/>
                  </a:lnTo>
                  <a:lnTo>
                    <a:pt x="31247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1101;p46">
              <a:extLst>
                <a:ext uri="{FF2B5EF4-FFF2-40B4-BE49-F238E27FC236}">
                  <a16:creationId xmlns:a16="http://schemas.microsoft.com/office/drawing/2014/main" id="{076B8121-01D0-7665-9DE9-C85121E4B376}"/>
                </a:ext>
              </a:extLst>
            </p:cNvPr>
            <p:cNvSpPr/>
            <p:nvPr/>
          </p:nvSpPr>
          <p:spPr>
            <a:xfrm>
              <a:off x="1519117" y="4261851"/>
              <a:ext cx="1071116" cy="133823"/>
            </a:xfrm>
            <a:custGeom>
              <a:avLst/>
              <a:gdLst/>
              <a:ahLst/>
              <a:cxnLst/>
              <a:rect l="l" t="t" r="r" b="b"/>
              <a:pathLst>
                <a:path w="2996129" h="374331" extrusionOk="0">
                  <a:moveTo>
                    <a:pt x="2996129" y="374331"/>
                  </a:moveTo>
                  <a:lnTo>
                    <a:pt x="2996129" y="0"/>
                  </a:lnTo>
                  <a:lnTo>
                    <a:pt x="170383" y="0"/>
                  </a:lnTo>
                  <a:cubicBezTo>
                    <a:pt x="76434" y="0"/>
                    <a:pt x="0" y="83959"/>
                    <a:pt x="0" y="187166"/>
                  </a:cubicBezTo>
                  <a:cubicBezTo>
                    <a:pt x="0" y="290373"/>
                    <a:pt x="76434" y="374331"/>
                    <a:pt x="170383" y="374331"/>
                  </a:cubicBezTo>
                  <a:lnTo>
                    <a:pt x="2996129" y="3743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1102;p46">
              <a:extLst>
                <a:ext uri="{FF2B5EF4-FFF2-40B4-BE49-F238E27FC236}">
                  <a16:creationId xmlns:a16="http://schemas.microsoft.com/office/drawing/2014/main" id="{694D3B3A-8996-C44E-71F5-E37B4AC2A148}"/>
                </a:ext>
              </a:extLst>
            </p:cNvPr>
            <p:cNvSpPr/>
            <p:nvPr/>
          </p:nvSpPr>
          <p:spPr>
            <a:xfrm>
              <a:off x="2305490" y="4309358"/>
              <a:ext cx="94565" cy="121200"/>
            </a:xfrm>
            <a:custGeom>
              <a:avLst/>
              <a:gdLst/>
              <a:ahLst/>
              <a:cxnLst/>
              <a:rect l="l" t="t" r="r" b="b"/>
              <a:pathLst>
                <a:path w="264518" h="339022" extrusionOk="0">
                  <a:moveTo>
                    <a:pt x="0" y="0"/>
                  </a:moveTo>
                  <a:lnTo>
                    <a:pt x="0" y="339022"/>
                  </a:lnTo>
                  <a:lnTo>
                    <a:pt x="132259" y="145285"/>
                  </a:lnTo>
                  <a:lnTo>
                    <a:pt x="264519" y="339022"/>
                  </a:lnTo>
                  <a:lnTo>
                    <a:pt x="264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554;p31">
            <a:extLst>
              <a:ext uri="{FF2B5EF4-FFF2-40B4-BE49-F238E27FC236}">
                <a16:creationId xmlns:a16="http://schemas.microsoft.com/office/drawing/2014/main" id="{ABC8797F-3CB9-6022-64C2-532E71DEE6FE}"/>
              </a:ext>
            </a:extLst>
          </p:cNvPr>
          <p:cNvGrpSpPr/>
          <p:nvPr/>
        </p:nvGrpSpPr>
        <p:grpSpPr>
          <a:xfrm>
            <a:off x="5238169" y="1337699"/>
            <a:ext cx="765168" cy="765168"/>
            <a:chOff x="7878003" y="690272"/>
            <a:chExt cx="681421" cy="681421"/>
          </a:xfrm>
        </p:grpSpPr>
        <p:sp>
          <p:nvSpPr>
            <p:cNvPr id="475" name="Google Shape;555;p31">
              <a:extLst>
                <a:ext uri="{FF2B5EF4-FFF2-40B4-BE49-F238E27FC236}">
                  <a16:creationId xmlns:a16="http://schemas.microsoft.com/office/drawing/2014/main" id="{B3A58C79-DE21-21B2-D5B6-FFD8D7EB0663}"/>
                </a:ext>
              </a:extLst>
            </p:cNvPr>
            <p:cNvSpPr/>
            <p:nvPr/>
          </p:nvSpPr>
          <p:spPr>
            <a:xfrm>
              <a:off x="7878003" y="690272"/>
              <a:ext cx="681421" cy="681421"/>
            </a:xfrm>
            <a:custGeom>
              <a:avLst/>
              <a:gdLst/>
              <a:ahLst/>
              <a:cxnLst/>
              <a:rect l="l" t="t" r="r" b="b"/>
              <a:pathLst>
                <a:path w="463552" h="463552" extrusionOk="0">
                  <a:moveTo>
                    <a:pt x="463553" y="231777"/>
                  </a:moveTo>
                  <a:cubicBezTo>
                    <a:pt x="463553" y="359783"/>
                    <a:pt x="359783" y="463553"/>
                    <a:pt x="231776" y="463553"/>
                  </a:cubicBezTo>
                  <a:cubicBezTo>
                    <a:pt x="103770" y="463553"/>
                    <a:pt x="0" y="359783"/>
                    <a:pt x="0" y="231777"/>
                  </a:cubicBezTo>
                  <a:cubicBezTo>
                    <a:pt x="0" y="103770"/>
                    <a:pt x="103770" y="0"/>
                    <a:pt x="231776" y="0"/>
                  </a:cubicBezTo>
                  <a:cubicBezTo>
                    <a:pt x="359783" y="0"/>
                    <a:pt x="463553" y="103770"/>
                    <a:pt x="463553" y="23177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556;p31">
              <a:extLst>
                <a:ext uri="{FF2B5EF4-FFF2-40B4-BE49-F238E27FC236}">
                  <a16:creationId xmlns:a16="http://schemas.microsoft.com/office/drawing/2014/main" id="{74B292D3-E4DB-9FBD-4449-B2E5817156B9}"/>
                </a:ext>
              </a:extLst>
            </p:cNvPr>
            <p:cNvSpPr/>
            <p:nvPr/>
          </p:nvSpPr>
          <p:spPr>
            <a:xfrm>
              <a:off x="7988675" y="800951"/>
              <a:ext cx="460048" cy="460048"/>
            </a:xfrm>
            <a:custGeom>
              <a:avLst/>
              <a:gdLst/>
              <a:ahLst/>
              <a:cxnLst/>
              <a:rect l="l" t="t" r="r" b="b"/>
              <a:pathLst>
                <a:path w="312958" h="312958" extrusionOk="0">
                  <a:moveTo>
                    <a:pt x="312958" y="156479"/>
                  </a:moveTo>
                  <a:cubicBezTo>
                    <a:pt x="312958" y="242900"/>
                    <a:pt x="242900" y="312958"/>
                    <a:pt x="156479" y="312958"/>
                  </a:cubicBezTo>
                  <a:cubicBezTo>
                    <a:pt x="70058" y="312958"/>
                    <a:pt x="0" y="242900"/>
                    <a:pt x="0" y="156479"/>
                  </a:cubicBezTo>
                  <a:cubicBezTo>
                    <a:pt x="0" y="70058"/>
                    <a:pt x="70058" y="0"/>
                    <a:pt x="156479" y="0"/>
                  </a:cubicBezTo>
                  <a:cubicBezTo>
                    <a:pt x="242900" y="0"/>
                    <a:pt x="312958" y="70058"/>
                    <a:pt x="312958" y="156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" name="Google Shape;557;p31">
              <a:extLst>
                <a:ext uri="{FF2B5EF4-FFF2-40B4-BE49-F238E27FC236}">
                  <a16:creationId xmlns:a16="http://schemas.microsoft.com/office/drawing/2014/main" id="{51BA626B-271B-E139-3BE8-1520EE9B9265}"/>
                </a:ext>
              </a:extLst>
            </p:cNvPr>
            <p:cNvGrpSpPr/>
            <p:nvPr/>
          </p:nvGrpSpPr>
          <p:grpSpPr>
            <a:xfrm>
              <a:off x="7988599" y="800951"/>
              <a:ext cx="460125" cy="460048"/>
              <a:chOff x="7988599" y="800951"/>
              <a:chExt cx="460125" cy="460048"/>
            </a:xfrm>
          </p:grpSpPr>
          <p:sp>
            <p:nvSpPr>
              <p:cNvPr id="478" name="Google Shape;558;p31">
                <a:extLst>
                  <a:ext uri="{FF2B5EF4-FFF2-40B4-BE49-F238E27FC236}">
                    <a16:creationId xmlns:a16="http://schemas.microsoft.com/office/drawing/2014/main" id="{2DCB11A1-95B8-2095-2FF6-10706B07B3AC}"/>
                  </a:ext>
                </a:extLst>
              </p:cNvPr>
              <p:cNvSpPr/>
              <p:nvPr/>
            </p:nvSpPr>
            <p:spPr>
              <a:xfrm>
                <a:off x="7988599" y="1030959"/>
                <a:ext cx="460125" cy="7654"/>
              </a:xfrm>
              <a:custGeom>
                <a:avLst/>
                <a:gdLst/>
                <a:ahLst/>
                <a:cxnLst/>
                <a:rect l="l" t="t" r="r" b="b"/>
                <a:pathLst>
                  <a:path w="313010" h="5207" extrusionOk="0">
                    <a:moveTo>
                      <a:pt x="0" y="0"/>
                    </a:moveTo>
                    <a:lnTo>
                      <a:pt x="31301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559;p31">
                <a:extLst>
                  <a:ext uri="{FF2B5EF4-FFF2-40B4-BE49-F238E27FC236}">
                    <a16:creationId xmlns:a16="http://schemas.microsoft.com/office/drawing/2014/main" id="{111B7C08-6B45-07E2-B2F7-D0F70BD4E21A}"/>
                  </a:ext>
                </a:extLst>
              </p:cNvPr>
              <p:cNvSpPr/>
              <p:nvPr/>
            </p:nvSpPr>
            <p:spPr>
              <a:xfrm>
                <a:off x="8035363" y="892571"/>
                <a:ext cx="366661" cy="26063"/>
              </a:xfrm>
              <a:custGeom>
                <a:avLst/>
                <a:gdLst/>
                <a:ahLst/>
                <a:cxnLst/>
                <a:rect l="l" t="t" r="r" b="b"/>
                <a:pathLst>
                  <a:path w="249429" h="17730" extrusionOk="0">
                    <a:moveTo>
                      <a:pt x="0" y="0"/>
                    </a:moveTo>
                    <a:cubicBezTo>
                      <a:pt x="81442" y="23641"/>
                      <a:pt x="167987" y="23641"/>
                      <a:pt x="249429" y="0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560;p31">
                <a:extLst>
                  <a:ext uri="{FF2B5EF4-FFF2-40B4-BE49-F238E27FC236}">
                    <a16:creationId xmlns:a16="http://schemas.microsoft.com/office/drawing/2014/main" id="{A45F55BA-4BC7-A04D-9EC2-E70C8EC5B9F1}"/>
                  </a:ext>
                </a:extLst>
              </p:cNvPr>
              <p:cNvSpPr/>
              <p:nvPr/>
            </p:nvSpPr>
            <p:spPr>
              <a:xfrm>
                <a:off x="8035363" y="1143283"/>
                <a:ext cx="366661" cy="26063"/>
              </a:xfrm>
              <a:custGeom>
                <a:avLst/>
                <a:gdLst/>
                <a:ahLst/>
                <a:cxnLst/>
                <a:rect l="l" t="t" r="r" b="b"/>
                <a:pathLst>
                  <a:path w="249429" h="17730" extrusionOk="0">
                    <a:moveTo>
                      <a:pt x="0" y="17731"/>
                    </a:moveTo>
                    <a:cubicBezTo>
                      <a:pt x="81442" y="-5910"/>
                      <a:pt x="167987" y="-5910"/>
                      <a:pt x="249429" y="17731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561;p31">
                <a:extLst>
                  <a:ext uri="{FF2B5EF4-FFF2-40B4-BE49-F238E27FC236}">
                    <a16:creationId xmlns:a16="http://schemas.microsoft.com/office/drawing/2014/main" id="{312502AC-4A2A-0647-B1B5-EA0A63F9F857}"/>
                  </a:ext>
                </a:extLst>
              </p:cNvPr>
              <p:cNvSpPr/>
              <p:nvPr/>
            </p:nvSpPr>
            <p:spPr>
              <a:xfrm>
                <a:off x="8218670" y="800951"/>
                <a:ext cx="7654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312958" extrusionOk="0">
                    <a:moveTo>
                      <a:pt x="0" y="31295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562;p31">
                <a:extLst>
                  <a:ext uri="{FF2B5EF4-FFF2-40B4-BE49-F238E27FC236}">
                    <a16:creationId xmlns:a16="http://schemas.microsoft.com/office/drawing/2014/main" id="{2F2340D4-3B6C-459C-A14C-F9D299637AAB}"/>
                  </a:ext>
                </a:extLst>
              </p:cNvPr>
              <p:cNvSpPr/>
              <p:nvPr/>
            </p:nvSpPr>
            <p:spPr>
              <a:xfrm>
                <a:off x="8105854" y="800951"/>
                <a:ext cx="112830" cy="460047"/>
              </a:xfrm>
              <a:custGeom>
                <a:avLst/>
                <a:gdLst/>
                <a:ahLst/>
                <a:cxnLst/>
                <a:rect l="l" t="t" r="r" b="b"/>
                <a:pathLst>
                  <a:path w="76755" h="312957" extrusionOk="0">
                    <a:moveTo>
                      <a:pt x="76755" y="0"/>
                    </a:moveTo>
                    <a:cubicBezTo>
                      <a:pt x="76755" y="0"/>
                      <a:pt x="0" y="40513"/>
                      <a:pt x="0" y="156479"/>
                    </a:cubicBezTo>
                    <a:cubicBezTo>
                      <a:pt x="0" y="280100"/>
                      <a:pt x="76755" y="312958"/>
                      <a:pt x="76755" y="312958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563;p31">
                <a:extLst>
                  <a:ext uri="{FF2B5EF4-FFF2-40B4-BE49-F238E27FC236}">
                    <a16:creationId xmlns:a16="http://schemas.microsoft.com/office/drawing/2014/main" id="{0A496945-190A-FE2A-D355-1F6E74E16B84}"/>
                  </a:ext>
                </a:extLst>
              </p:cNvPr>
              <p:cNvSpPr/>
              <p:nvPr/>
            </p:nvSpPr>
            <p:spPr>
              <a:xfrm>
                <a:off x="8218670" y="800951"/>
                <a:ext cx="112830" cy="460047"/>
              </a:xfrm>
              <a:custGeom>
                <a:avLst/>
                <a:gdLst/>
                <a:ahLst/>
                <a:cxnLst/>
                <a:rect l="l" t="t" r="r" b="b"/>
                <a:pathLst>
                  <a:path w="76755" h="312957" extrusionOk="0">
                    <a:moveTo>
                      <a:pt x="0" y="0"/>
                    </a:moveTo>
                    <a:cubicBezTo>
                      <a:pt x="0" y="0"/>
                      <a:pt x="76756" y="40513"/>
                      <a:pt x="76756" y="156479"/>
                    </a:cubicBezTo>
                    <a:cubicBezTo>
                      <a:pt x="76756" y="280100"/>
                      <a:pt x="0" y="312958"/>
                      <a:pt x="0" y="312958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31"/>
          <p:cNvGrpSpPr/>
          <p:nvPr/>
        </p:nvGrpSpPr>
        <p:grpSpPr>
          <a:xfrm flipH="1">
            <a:off x="3635034" y="3939255"/>
            <a:ext cx="993859" cy="428786"/>
            <a:chOff x="-2746911" y="2702810"/>
            <a:chExt cx="1057297" cy="544767"/>
          </a:xfrm>
        </p:grpSpPr>
        <p:sp>
          <p:nvSpPr>
            <p:cNvPr id="488" name="Google Shape;488;p31"/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0" name="Google Shape;500;p31"/>
          <p:cNvGrpSpPr/>
          <p:nvPr/>
        </p:nvGrpSpPr>
        <p:grpSpPr>
          <a:xfrm>
            <a:off x="1456425" y="1238711"/>
            <a:ext cx="1589100" cy="3136200"/>
            <a:chOff x="6621425" y="855025"/>
            <a:chExt cx="1589100" cy="3136200"/>
          </a:xfrm>
        </p:grpSpPr>
        <p:sp>
          <p:nvSpPr>
            <p:cNvPr id="501" name="Google Shape;501;p31"/>
            <p:cNvSpPr/>
            <p:nvPr/>
          </p:nvSpPr>
          <p:spPr>
            <a:xfrm>
              <a:off x="6621425" y="855025"/>
              <a:ext cx="1589100" cy="3136200"/>
            </a:xfrm>
            <a:prstGeom prst="roundRect">
              <a:avLst>
                <a:gd name="adj" fmla="val 921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705075" y="953125"/>
              <a:ext cx="1421700" cy="2940000"/>
            </a:xfrm>
            <a:prstGeom prst="roundRect">
              <a:avLst>
                <a:gd name="adj" fmla="val 60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 flipH="1">
            <a:off x="4748824" y="1773092"/>
            <a:ext cx="36765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2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505" name="Google Shape;505;p31"/>
          <p:cNvGrpSpPr/>
          <p:nvPr/>
        </p:nvGrpSpPr>
        <p:grpSpPr>
          <a:xfrm>
            <a:off x="1008024" y="1773063"/>
            <a:ext cx="1047997" cy="765163"/>
            <a:chOff x="5435270" y="2483102"/>
            <a:chExt cx="862549" cy="629763"/>
          </a:xfrm>
        </p:grpSpPr>
        <p:sp>
          <p:nvSpPr>
            <p:cNvPr id="506" name="Google Shape;506;p31"/>
            <p:cNvSpPr/>
            <p:nvPr/>
          </p:nvSpPr>
          <p:spPr>
            <a:xfrm>
              <a:off x="5435270" y="2483102"/>
              <a:ext cx="862549" cy="629763"/>
            </a:xfrm>
            <a:custGeom>
              <a:avLst/>
              <a:gdLst/>
              <a:ahLst/>
              <a:cxnLst/>
              <a:rect l="l" t="t" r="r" b="b"/>
              <a:pathLst>
                <a:path w="432898" h="316067" extrusionOk="0">
                  <a:moveTo>
                    <a:pt x="432049" y="302648"/>
                  </a:moveTo>
                  <a:lnTo>
                    <a:pt x="381851" y="184078"/>
                  </a:lnTo>
                  <a:lnTo>
                    <a:pt x="381851" y="47543"/>
                  </a:lnTo>
                  <a:cubicBezTo>
                    <a:pt x="381851" y="21246"/>
                    <a:pt x="360553" y="0"/>
                    <a:pt x="334308" y="0"/>
                  </a:cubicBezTo>
                  <a:lnTo>
                    <a:pt x="47543" y="0"/>
                  </a:lnTo>
                  <a:cubicBezTo>
                    <a:pt x="21246" y="0"/>
                    <a:pt x="0" y="21298"/>
                    <a:pt x="0" y="47543"/>
                  </a:cubicBezTo>
                  <a:lnTo>
                    <a:pt x="0" y="201053"/>
                  </a:lnTo>
                  <a:cubicBezTo>
                    <a:pt x="0" y="227350"/>
                    <a:pt x="21298" y="248596"/>
                    <a:pt x="47543" y="248596"/>
                  </a:cubicBezTo>
                  <a:lnTo>
                    <a:pt x="324154" y="248596"/>
                  </a:lnTo>
                  <a:lnTo>
                    <a:pt x="417677" y="314260"/>
                  </a:lnTo>
                  <a:cubicBezTo>
                    <a:pt x="425592" y="319832"/>
                    <a:pt x="435850" y="311553"/>
                    <a:pt x="432101" y="3025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5665715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5779680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5893644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10" name="Google Shape;510;p31"/>
          <p:cNvCxnSpPr/>
          <p:nvPr/>
        </p:nvCxnSpPr>
        <p:spPr>
          <a:xfrm rot="10800000">
            <a:off x="683675" y="4368050"/>
            <a:ext cx="4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1" name="Google Shape;511;p31"/>
          <p:cNvGrpSpPr/>
          <p:nvPr/>
        </p:nvGrpSpPr>
        <p:grpSpPr>
          <a:xfrm>
            <a:off x="1806950" y="2418799"/>
            <a:ext cx="2004419" cy="2130362"/>
            <a:chOff x="6191300" y="2328176"/>
            <a:chExt cx="2004419" cy="2130362"/>
          </a:xfrm>
        </p:grpSpPr>
        <p:sp>
          <p:nvSpPr>
            <p:cNvPr id="512" name="Google Shape;512;p31"/>
            <p:cNvSpPr/>
            <p:nvPr/>
          </p:nvSpPr>
          <p:spPr>
            <a:xfrm>
              <a:off x="6915271" y="2328176"/>
              <a:ext cx="906729" cy="600267"/>
            </a:xfrm>
            <a:custGeom>
              <a:avLst/>
              <a:gdLst/>
              <a:ahLst/>
              <a:cxnLst/>
              <a:rect l="l" t="t" r="r" b="b"/>
              <a:pathLst>
                <a:path w="746279" h="494047" extrusionOk="0">
                  <a:moveTo>
                    <a:pt x="706584" y="388972"/>
                  </a:moveTo>
                  <a:cubicBezTo>
                    <a:pt x="640290" y="390400"/>
                    <a:pt x="666103" y="368683"/>
                    <a:pt x="673533" y="351348"/>
                  </a:cubicBezTo>
                  <a:cubicBezTo>
                    <a:pt x="699631" y="290769"/>
                    <a:pt x="680295" y="251145"/>
                    <a:pt x="634099" y="258098"/>
                  </a:cubicBezTo>
                  <a:cubicBezTo>
                    <a:pt x="573330" y="267242"/>
                    <a:pt x="570186" y="246192"/>
                    <a:pt x="580569" y="228571"/>
                  </a:cubicBezTo>
                  <a:cubicBezTo>
                    <a:pt x="628575" y="147132"/>
                    <a:pt x="537611" y="104841"/>
                    <a:pt x="496082" y="115985"/>
                  </a:cubicBezTo>
                  <a:cubicBezTo>
                    <a:pt x="433693" y="132749"/>
                    <a:pt x="421025" y="150085"/>
                    <a:pt x="424073" y="129892"/>
                  </a:cubicBezTo>
                  <a:cubicBezTo>
                    <a:pt x="439408" y="26831"/>
                    <a:pt x="250051" y="-40796"/>
                    <a:pt x="193092" y="27784"/>
                  </a:cubicBezTo>
                  <a:cubicBezTo>
                    <a:pt x="153944" y="74837"/>
                    <a:pt x="116987" y="54168"/>
                    <a:pt x="102033" y="60931"/>
                  </a:cubicBezTo>
                  <a:cubicBezTo>
                    <a:pt x="-26841" y="118747"/>
                    <a:pt x="-18554" y="295246"/>
                    <a:pt x="44025" y="409355"/>
                  </a:cubicBezTo>
                  <a:cubicBezTo>
                    <a:pt x="83745" y="481745"/>
                    <a:pt x="111272" y="469648"/>
                    <a:pt x="322441" y="486698"/>
                  </a:cubicBezTo>
                  <a:cubicBezTo>
                    <a:pt x="447790" y="496795"/>
                    <a:pt x="639909" y="494794"/>
                    <a:pt x="696488" y="490699"/>
                  </a:cubicBezTo>
                  <a:cubicBezTo>
                    <a:pt x="761829" y="485936"/>
                    <a:pt x="760401" y="387733"/>
                    <a:pt x="706584" y="388876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6586894" y="3351641"/>
              <a:ext cx="364206" cy="625601"/>
            </a:xfrm>
            <a:custGeom>
              <a:avLst/>
              <a:gdLst/>
              <a:ahLst/>
              <a:cxnLst/>
              <a:rect l="l" t="t" r="r" b="b"/>
              <a:pathLst>
                <a:path w="299758" h="514898" extrusionOk="0">
                  <a:moveTo>
                    <a:pt x="1911" y="348493"/>
                  </a:moveTo>
                  <a:cubicBezTo>
                    <a:pt x="20295" y="268388"/>
                    <a:pt x="38869" y="93128"/>
                    <a:pt x="76111" y="5593"/>
                  </a:cubicBezTo>
                  <a:cubicBezTo>
                    <a:pt x="118402" y="-22220"/>
                    <a:pt x="299758" y="62743"/>
                    <a:pt x="299758" y="62743"/>
                  </a:cubicBezTo>
                  <a:lnTo>
                    <a:pt x="213557" y="455173"/>
                  </a:lnTo>
                  <a:cubicBezTo>
                    <a:pt x="203365" y="497750"/>
                    <a:pt x="160122" y="523562"/>
                    <a:pt x="117831" y="512228"/>
                  </a:cubicBezTo>
                  <a:lnTo>
                    <a:pt x="57823" y="441171"/>
                  </a:lnTo>
                  <a:cubicBezTo>
                    <a:pt x="17247" y="430408"/>
                    <a:pt x="-7423" y="389355"/>
                    <a:pt x="2007" y="348398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568611" y="3288589"/>
              <a:ext cx="321282" cy="506027"/>
            </a:xfrm>
            <a:custGeom>
              <a:avLst/>
              <a:gdLst/>
              <a:ahLst/>
              <a:cxnLst/>
              <a:rect l="l" t="t" r="r" b="b"/>
              <a:pathLst>
                <a:path w="264430" h="416483" extrusionOk="0">
                  <a:moveTo>
                    <a:pt x="0" y="38100"/>
                  </a:moveTo>
                  <a:cubicBezTo>
                    <a:pt x="0" y="38100"/>
                    <a:pt x="66961" y="413575"/>
                    <a:pt x="108109" y="416242"/>
                  </a:cubicBezTo>
                  <a:cubicBezTo>
                    <a:pt x="125158" y="417290"/>
                    <a:pt x="149733" y="414909"/>
                    <a:pt x="176784" y="409480"/>
                  </a:cubicBezTo>
                  <a:cubicBezTo>
                    <a:pt x="241078" y="396621"/>
                    <a:pt x="279654" y="325850"/>
                    <a:pt x="258699" y="259937"/>
                  </a:cubicBezTo>
                  <a:cubicBezTo>
                    <a:pt x="223171" y="148114"/>
                    <a:pt x="173926" y="0"/>
                    <a:pt x="173926" y="0"/>
                  </a:cubicBezTo>
                  <a:lnTo>
                    <a:pt x="0" y="38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6625292" y="2955761"/>
              <a:ext cx="1234886" cy="1219237"/>
            </a:xfrm>
            <a:custGeom>
              <a:avLst/>
              <a:gdLst/>
              <a:ahLst/>
              <a:cxnLst/>
              <a:rect l="l" t="t" r="r" b="b"/>
              <a:pathLst>
                <a:path w="1016367" h="1003487" extrusionOk="0">
                  <a:moveTo>
                    <a:pt x="134017" y="118139"/>
                  </a:moveTo>
                  <a:cubicBezTo>
                    <a:pt x="222504" y="26604"/>
                    <a:pt x="349282" y="-9782"/>
                    <a:pt x="514350" y="2220"/>
                  </a:cubicBezTo>
                  <a:cubicBezTo>
                    <a:pt x="580549" y="7078"/>
                    <a:pt x="797814" y="26032"/>
                    <a:pt x="877824" y="122806"/>
                  </a:cubicBezTo>
                  <a:cubicBezTo>
                    <a:pt x="1054513" y="336262"/>
                    <a:pt x="1011841" y="394364"/>
                    <a:pt x="1011841" y="394364"/>
                  </a:cubicBezTo>
                  <a:cubicBezTo>
                    <a:pt x="1011841" y="394364"/>
                    <a:pt x="914114" y="488090"/>
                    <a:pt x="795433" y="460468"/>
                  </a:cubicBezTo>
                  <a:cubicBezTo>
                    <a:pt x="793718" y="526762"/>
                    <a:pt x="816197" y="1003488"/>
                    <a:pt x="816197" y="1003488"/>
                  </a:cubicBezTo>
                  <a:lnTo>
                    <a:pt x="162401" y="890140"/>
                  </a:lnTo>
                  <a:lnTo>
                    <a:pt x="203168" y="545907"/>
                  </a:lnTo>
                  <a:lnTo>
                    <a:pt x="150781" y="460468"/>
                  </a:lnTo>
                  <a:lnTo>
                    <a:pt x="176213" y="401889"/>
                  </a:lnTo>
                  <a:lnTo>
                    <a:pt x="0" y="337881"/>
                  </a:lnTo>
                  <a:cubicBezTo>
                    <a:pt x="0" y="337881"/>
                    <a:pt x="72676" y="181671"/>
                    <a:pt x="134017" y="1182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021448" y="2449081"/>
              <a:ext cx="355458" cy="399657"/>
            </a:xfrm>
            <a:custGeom>
              <a:avLst/>
              <a:gdLst/>
              <a:ahLst/>
              <a:cxnLst/>
              <a:rect l="l" t="t" r="r" b="b"/>
              <a:pathLst>
                <a:path w="292558" h="328936" extrusionOk="0">
                  <a:moveTo>
                    <a:pt x="292510" y="159172"/>
                  </a:moveTo>
                  <a:cubicBezTo>
                    <a:pt x="287843" y="256612"/>
                    <a:pt x="158113" y="332431"/>
                    <a:pt x="83437" y="328812"/>
                  </a:cubicBezTo>
                  <a:cubicBezTo>
                    <a:pt x="8856" y="325192"/>
                    <a:pt x="-3812" y="244611"/>
                    <a:pt x="855" y="147170"/>
                  </a:cubicBezTo>
                  <a:cubicBezTo>
                    <a:pt x="5522" y="49729"/>
                    <a:pt x="37526" y="11915"/>
                    <a:pt x="112964" y="1057"/>
                  </a:cubicBezTo>
                  <a:cubicBezTo>
                    <a:pt x="186878" y="-9611"/>
                    <a:pt x="297082" y="61731"/>
                    <a:pt x="292415" y="159172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112853" y="2741759"/>
              <a:ext cx="246723" cy="316634"/>
            </a:xfrm>
            <a:custGeom>
              <a:avLst/>
              <a:gdLst/>
              <a:ahLst/>
              <a:cxnLst/>
              <a:rect l="l" t="t" r="r" b="b"/>
              <a:pathLst>
                <a:path w="203064" h="260604" extrusionOk="0">
                  <a:moveTo>
                    <a:pt x="13000" y="32195"/>
                  </a:moveTo>
                  <a:lnTo>
                    <a:pt x="46" y="197548"/>
                  </a:lnTo>
                  <a:cubicBezTo>
                    <a:pt x="-1764" y="218504"/>
                    <a:pt x="50623" y="260604"/>
                    <a:pt x="101487" y="260604"/>
                  </a:cubicBezTo>
                  <a:cubicBezTo>
                    <a:pt x="192927" y="260604"/>
                    <a:pt x="204547" y="204406"/>
                    <a:pt x="202928" y="184690"/>
                  </a:cubicBezTo>
                  <a:lnTo>
                    <a:pt x="182830" y="0"/>
                  </a:lnTo>
                  <a:lnTo>
                    <a:pt x="13000" y="32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065267" y="2634798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3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162512" y="2633064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4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7078914" y="2748813"/>
              <a:ext cx="70825" cy="36783"/>
            </a:xfrm>
            <a:custGeom>
              <a:avLst/>
              <a:gdLst/>
              <a:ahLst/>
              <a:cxnLst/>
              <a:rect l="l" t="t" r="r" b="b"/>
              <a:pathLst>
                <a:path w="58292" h="30274" extrusionOk="0">
                  <a:moveTo>
                    <a:pt x="58293" y="4000"/>
                  </a:moveTo>
                  <a:cubicBezTo>
                    <a:pt x="16287" y="14192"/>
                    <a:pt x="95" y="0"/>
                    <a:pt x="95" y="0"/>
                  </a:cubicBezTo>
                  <a:cubicBezTo>
                    <a:pt x="95" y="0"/>
                    <a:pt x="-2953" y="27337"/>
                    <a:pt x="25526" y="30099"/>
                  </a:cubicBezTo>
                  <a:cubicBezTo>
                    <a:pt x="54006" y="32766"/>
                    <a:pt x="58293" y="4096"/>
                    <a:pt x="58293" y="4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7095911" y="2648790"/>
              <a:ext cx="36686" cy="69929"/>
            </a:xfrm>
            <a:custGeom>
              <a:avLst/>
              <a:gdLst/>
              <a:ahLst/>
              <a:cxnLst/>
              <a:rect l="l" t="t" r="r" b="b"/>
              <a:pathLst>
                <a:path w="30194" h="57555" extrusionOk="0">
                  <a:moveTo>
                    <a:pt x="15145" y="0"/>
                  </a:moveTo>
                  <a:cubicBezTo>
                    <a:pt x="8953" y="14764"/>
                    <a:pt x="-6191" y="41815"/>
                    <a:pt x="2762" y="51530"/>
                  </a:cubicBezTo>
                  <a:cubicBezTo>
                    <a:pt x="11811" y="61246"/>
                    <a:pt x="30194" y="56293"/>
                    <a:pt x="30194" y="5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7055209" y="2614494"/>
              <a:ext cx="38421" cy="6549"/>
            </a:xfrm>
            <a:custGeom>
              <a:avLst/>
              <a:gdLst/>
              <a:ahLst/>
              <a:cxnLst/>
              <a:rect l="l" t="t" r="r" b="b"/>
              <a:pathLst>
                <a:path w="31622" h="5390" extrusionOk="0">
                  <a:moveTo>
                    <a:pt x="0" y="5391"/>
                  </a:moveTo>
                  <a:cubicBezTo>
                    <a:pt x="0" y="5391"/>
                    <a:pt x="17335" y="-6611"/>
                    <a:pt x="31623" y="52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148176" y="2613262"/>
              <a:ext cx="46985" cy="8014"/>
            </a:xfrm>
            <a:custGeom>
              <a:avLst/>
              <a:gdLst/>
              <a:ahLst/>
              <a:cxnLst/>
              <a:rect l="l" t="t" r="r" b="b"/>
              <a:pathLst>
                <a:path w="38671" h="6596" extrusionOk="0">
                  <a:moveTo>
                    <a:pt x="0" y="5834"/>
                  </a:moveTo>
                  <a:cubicBezTo>
                    <a:pt x="0" y="5834"/>
                    <a:pt x="29337" y="-7787"/>
                    <a:pt x="38671" y="65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7122853" y="2800385"/>
              <a:ext cx="141652" cy="49534"/>
            </a:xfrm>
            <a:custGeom>
              <a:avLst/>
              <a:gdLst/>
              <a:ahLst/>
              <a:cxnLst/>
              <a:rect l="l" t="t" r="r" b="b"/>
              <a:pathLst>
                <a:path w="116586" h="40769" extrusionOk="0">
                  <a:moveTo>
                    <a:pt x="0" y="39433"/>
                  </a:moveTo>
                  <a:cubicBezTo>
                    <a:pt x="0" y="39433"/>
                    <a:pt x="59531" y="52006"/>
                    <a:pt x="11658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6983025" y="2432133"/>
              <a:ext cx="466048" cy="387903"/>
            </a:xfrm>
            <a:custGeom>
              <a:avLst/>
              <a:gdLst/>
              <a:ahLst/>
              <a:cxnLst/>
              <a:rect l="l" t="t" r="r" b="b"/>
              <a:pathLst>
                <a:path w="383579" h="319262" extrusionOk="0">
                  <a:moveTo>
                    <a:pt x="1835" y="152939"/>
                  </a:moveTo>
                  <a:cubicBezTo>
                    <a:pt x="3073" y="160274"/>
                    <a:pt x="172142" y="113030"/>
                    <a:pt x="204146" y="74644"/>
                  </a:cubicBezTo>
                  <a:cubicBezTo>
                    <a:pt x="228339" y="45688"/>
                    <a:pt x="247103" y="112649"/>
                    <a:pt x="246341" y="124364"/>
                  </a:cubicBezTo>
                  <a:cubicBezTo>
                    <a:pt x="243579" y="171037"/>
                    <a:pt x="291966" y="276002"/>
                    <a:pt x="296538" y="318008"/>
                  </a:cubicBezTo>
                  <a:cubicBezTo>
                    <a:pt x="322922" y="331343"/>
                    <a:pt x="390359" y="235235"/>
                    <a:pt x="383025" y="178466"/>
                  </a:cubicBezTo>
                  <a:cubicBezTo>
                    <a:pt x="375691" y="121602"/>
                    <a:pt x="330257" y="22256"/>
                    <a:pt x="292252" y="13970"/>
                  </a:cubicBezTo>
                  <a:cubicBezTo>
                    <a:pt x="254247" y="5683"/>
                    <a:pt x="256343" y="3873"/>
                    <a:pt x="173380" y="158"/>
                  </a:cubicBezTo>
                  <a:cubicBezTo>
                    <a:pt x="90417" y="-3556"/>
                    <a:pt x="-14834" y="58356"/>
                    <a:pt x="1739" y="152939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259838" y="2635570"/>
              <a:ext cx="93007" cy="96245"/>
            </a:xfrm>
            <a:custGeom>
              <a:avLst/>
              <a:gdLst/>
              <a:ahLst/>
              <a:cxnLst/>
              <a:rect l="l" t="t" r="r" b="b"/>
              <a:pathLst>
                <a:path w="76549" h="79214" extrusionOk="0">
                  <a:moveTo>
                    <a:pt x="76518" y="41084"/>
                  </a:moveTo>
                  <a:cubicBezTo>
                    <a:pt x="75661" y="62991"/>
                    <a:pt x="57849" y="80041"/>
                    <a:pt x="36798" y="79184"/>
                  </a:cubicBezTo>
                  <a:cubicBezTo>
                    <a:pt x="15653" y="78422"/>
                    <a:pt x="-825" y="60038"/>
                    <a:pt x="32" y="38131"/>
                  </a:cubicBezTo>
                  <a:cubicBezTo>
                    <a:pt x="889" y="16224"/>
                    <a:pt x="18701" y="-826"/>
                    <a:pt x="39751" y="31"/>
                  </a:cubicBezTo>
                  <a:cubicBezTo>
                    <a:pt x="60802" y="888"/>
                    <a:pt x="77375" y="19176"/>
                    <a:pt x="76518" y="41084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283465" y="2662553"/>
              <a:ext cx="50689" cy="18283"/>
            </a:xfrm>
            <a:custGeom>
              <a:avLst/>
              <a:gdLst/>
              <a:ahLst/>
              <a:cxnLst/>
              <a:rect l="l" t="t" r="r" b="b"/>
              <a:pathLst>
                <a:path w="41719" h="15048" extrusionOk="0">
                  <a:moveTo>
                    <a:pt x="0" y="4285"/>
                  </a:moveTo>
                  <a:cubicBezTo>
                    <a:pt x="0" y="4285"/>
                    <a:pt x="34957" y="-10574"/>
                    <a:pt x="41720" y="150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298034" y="2664400"/>
              <a:ext cx="13655" cy="22220"/>
            </a:xfrm>
            <a:custGeom>
              <a:avLst/>
              <a:gdLst/>
              <a:ahLst/>
              <a:cxnLst/>
              <a:rect l="l" t="t" r="r" b="b"/>
              <a:pathLst>
                <a:path w="11239" h="18288" extrusionOk="0">
                  <a:moveTo>
                    <a:pt x="0" y="18288"/>
                  </a:moveTo>
                  <a:lnTo>
                    <a:pt x="1123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6783591" y="3940412"/>
              <a:ext cx="881852" cy="255992"/>
            </a:xfrm>
            <a:custGeom>
              <a:avLst/>
              <a:gdLst/>
              <a:ahLst/>
              <a:cxnLst/>
              <a:rect l="l" t="t" r="r" b="b"/>
              <a:pathLst>
                <a:path w="725804" h="210693" extrusionOk="0">
                  <a:moveTo>
                    <a:pt x="0" y="95"/>
                  </a:moveTo>
                  <a:cubicBezTo>
                    <a:pt x="40767" y="5620"/>
                    <a:pt x="725805" y="95"/>
                    <a:pt x="725805" y="95"/>
                  </a:cubicBezTo>
                  <a:lnTo>
                    <a:pt x="371189" y="210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6841869" y="3343398"/>
              <a:ext cx="40852" cy="100336"/>
            </a:xfrm>
            <a:custGeom>
              <a:avLst/>
              <a:gdLst/>
              <a:ahLst/>
              <a:cxnLst/>
              <a:rect l="l" t="t" r="r" b="b"/>
              <a:pathLst>
                <a:path w="33623" h="82581" extrusionOk="0">
                  <a:moveTo>
                    <a:pt x="33623" y="0"/>
                  </a:moveTo>
                  <a:lnTo>
                    <a:pt x="0" y="825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199171" y="3365947"/>
              <a:ext cx="103692" cy="275202"/>
            </a:xfrm>
            <a:custGeom>
              <a:avLst/>
              <a:gdLst/>
              <a:ahLst/>
              <a:cxnLst/>
              <a:rect l="l" t="t" r="r" b="b"/>
              <a:pathLst>
                <a:path w="85343" h="226504" extrusionOk="0">
                  <a:moveTo>
                    <a:pt x="38671" y="0"/>
                  </a:moveTo>
                  <a:lnTo>
                    <a:pt x="0" y="127159"/>
                  </a:lnTo>
                  <a:lnTo>
                    <a:pt x="85344" y="2265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497152" y="3333801"/>
              <a:ext cx="96633" cy="181115"/>
            </a:xfrm>
            <a:custGeom>
              <a:avLst/>
              <a:gdLst/>
              <a:ahLst/>
              <a:cxnLst/>
              <a:rect l="l" t="t" r="r" b="b"/>
              <a:pathLst>
                <a:path w="79533" h="149066" extrusionOk="0">
                  <a:moveTo>
                    <a:pt x="0" y="0"/>
                  </a:moveTo>
                  <a:lnTo>
                    <a:pt x="42577" y="143066"/>
                  </a:lnTo>
                  <a:lnTo>
                    <a:pt x="79534" y="1490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064806" y="2999736"/>
              <a:ext cx="304134" cy="113308"/>
            </a:xfrm>
            <a:custGeom>
              <a:avLst/>
              <a:gdLst/>
              <a:ahLst/>
              <a:cxnLst/>
              <a:rect l="l" t="t" r="r" b="b"/>
              <a:pathLst>
                <a:path w="250316" h="93258" extrusionOk="0">
                  <a:moveTo>
                    <a:pt x="0" y="0"/>
                  </a:moveTo>
                  <a:cubicBezTo>
                    <a:pt x="0" y="0"/>
                    <a:pt x="40767" y="159163"/>
                    <a:pt x="250317" y="616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7532650" y="3382020"/>
              <a:ext cx="255182" cy="63874"/>
            </a:xfrm>
            <a:custGeom>
              <a:avLst/>
              <a:gdLst/>
              <a:ahLst/>
              <a:cxnLst/>
              <a:rect l="l" t="t" r="r" b="b"/>
              <a:pathLst>
                <a:path w="210026" h="52571" extrusionOk="0">
                  <a:moveTo>
                    <a:pt x="210026" y="0"/>
                  </a:moveTo>
                  <a:cubicBezTo>
                    <a:pt x="210026" y="0"/>
                    <a:pt x="182880" y="64008"/>
                    <a:pt x="0" y="507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996006" y="3738715"/>
              <a:ext cx="1199713" cy="710028"/>
            </a:xfrm>
            <a:custGeom>
              <a:avLst/>
              <a:gdLst/>
              <a:ahLst/>
              <a:cxnLst/>
              <a:rect l="l" t="t" r="r" b="b"/>
              <a:pathLst>
                <a:path w="987418" h="584385" extrusionOk="0">
                  <a:moveTo>
                    <a:pt x="698659" y="9933"/>
                  </a:moveTo>
                  <a:cubicBezTo>
                    <a:pt x="517303" y="63368"/>
                    <a:pt x="0" y="373693"/>
                    <a:pt x="0" y="373693"/>
                  </a:cubicBezTo>
                  <a:cubicBezTo>
                    <a:pt x="0" y="373693"/>
                    <a:pt x="286" y="548096"/>
                    <a:pt x="142304" y="584386"/>
                  </a:cubicBezTo>
                  <a:cubicBezTo>
                    <a:pt x="438912" y="494565"/>
                    <a:pt x="804101" y="466657"/>
                    <a:pt x="948404" y="330259"/>
                  </a:cubicBezTo>
                  <a:cubicBezTo>
                    <a:pt x="1058323" y="226246"/>
                    <a:pt x="923639" y="-56266"/>
                    <a:pt x="698659" y="9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7265542" y="3936134"/>
              <a:ext cx="522514" cy="241757"/>
            </a:xfrm>
            <a:custGeom>
              <a:avLst/>
              <a:gdLst/>
              <a:ahLst/>
              <a:cxnLst/>
              <a:rect l="l" t="t" r="r" b="b"/>
              <a:pathLst>
                <a:path w="430053" h="198977" extrusionOk="0">
                  <a:moveTo>
                    <a:pt x="0" y="198977"/>
                  </a:moveTo>
                  <a:cubicBezTo>
                    <a:pt x="0" y="198977"/>
                    <a:pt x="290798" y="50006"/>
                    <a:pt x="43005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220677" y="3794137"/>
              <a:ext cx="624356" cy="337465"/>
            </a:xfrm>
            <a:custGeom>
              <a:avLst/>
              <a:gdLst/>
              <a:ahLst/>
              <a:cxnLst/>
              <a:rect l="l" t="t" r="r" b="b"/>
              <a:pathLst>
                <a:path w="513873" h="277749" extrusionOk="0">
                  <a:moveTo>
                    <a:pt x="513874" y="0"/>
                  </a:moveTo>
                  <a:lnTo>
                    <a:pt x="495967" y="39529"/>
                  </a:lnTo>
                  <a:cubicBezTo>
                    <a:pt x="418814" y="50578"/>
                    <a:pt x="0" y="277749"/>
                    <a:pt x="0" y="2777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289594" y="3592588"/>
              <a:ext cx="555035" cy="371836"/>
            </a:xfrm>
            <a:custGeom>
              <a:avLst/>
              <a:gdLst/>
              <a:ahLst/>
              <a:cxnLst/>
              <a:rect l="l" t="t" r="r" b="b"/>
              <a:pathLst>
                <a:path w="456819" h="306038" extrusionOk="0">
                  <a:moveTo>
                    <a:pt x="0" y="173641"/>
                  </a:moveTo>
                  <a:cubicBezTo>
                    <a:pt x="0" y="173641"/>
                    <a:pt x="164592" y="49054"/>
                    <a:pt x="303752" y="0"/>
                  </a:cubicBezTo>
                  <a:cubicBezTo>
                    <a:pt x="352806" y="12478"/>
                    <a:pt x="456819" y="130302"/>
                    <a:pt x="456819" y="130302"/>
                  </a:cubicBezTo>
                  <a:lnTo>
                    <a:pt x="64294" y="306038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074382" y="3774478"/>
              <a:ext cx="350910" cy="323650"/>
            </a:xfrm>
            <a:custGeom>
              <a:avLst/>
              <a:gdLst/>
              <a:ahLst/>
              <a:cxnLst/>
              <a:rect l="l" t="t" r="r" b="b"/>
              <a:pathLst>
                <a:path w="288815" h="266379" extrusionOk="0">
                  <a:moveTo>
                    <a:pt x="288815" y="135350"/>
                  </a:moveTo>
                  <a:cubicBezTo>
                    <a:pt x="288815" y="135350"/>
                    <a:pt x="202805" y="216979"/>
                    <a:pt x="139844" y="247745"/>
                  </a:cubicBezTo>
                  <a:cubicBezTo>
                    <a:pt x="111555" y="261556"/>
                    <a:pt x="64787" y="275654"/>
                    <a:pt x="59358" y="258413"/>
                  </a:cubicBezTo>
                  <a:cubicBezTo>
                    <a:pt x="56596" y="249555"/>
                    <a:pt x="63168" y="237934"/>
                    <a:pt x="63168" y="237934"/>
                  </a:cubicBezTo>
                  <a:cubicBezTo>
                    <a:pt x="63168" y="237934"/>
                    <a:pt x="27068" y="245078"/>
                    <a:pt x="22306" y="233458"/>
                  </a:cubicBezTo>
                  <a:cubicBezTo>
                    <a:pt x="16115" y="218504"/>
                    <a:pt x="31164" y="202311"/>
                    <a:pt x="31164" y="202311"/>
                  </a:cubicBezTo>
                  <a:cubicBezTo>
                    <a:pt x="31164" y="202311"/>
                    <a:pt x="2589" y="202883"/>
                    <a:pt x="398" y="194310"/>
                  </a:cubicBezTo>
                  <a:cubicBezTo>
                    <a:pt x="-3888" y="177737"/>
                    <a:pt x="27830" y="160782"/>
                    <a:pt x="27830" y="160782"/>
                  </a:cubicBezTo>
                  <a:cubicBezTo>
                    <a:pt x="27830" y="160782"/>
                    <a:pt x="4494" y="159639"/>
                    <a:pt x="4589" y="143923"/>
                  </a:cubicBezTo>
                  <a:cubicBezTo>
                    <a:pt x="4589" y="134684"/>
                    <a:pt x="126128" y="65532"/>
                    <a:pt x="126128" y="65532"/>
                  </a:cubicBezTo>
                  <a:cubicBezTo>
                    <a:pt x="126128" y="65532"/>
                    <a:pt x="48881" y="89154"/>
                    <a:pt x="54500" y="68866"/>
                  </a:cubicBezTo>
                  <a:cubicBezTo>
                    <a:pt x="62501" y="39910"/>
                    <a:pt x="122699" y="24193"/>
                    <a:pt x="162704" y="18479"/>
                  </a:cubicBezTo>
                  <a:cubicBezTo>
                    <a:pt x="203471" y="12668"/>
                    <a:pt x="247763" y="0"/>
                    <a:pt x="247763" y="0"/>
                  </a:cubicBezTo>
                  <a:lnTo>
                    <a:pt x="288815" y="13535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108169" y="3911503"/>
              <a:ext cx="112604" cy="58211"/>
            </a:xfrm>
            <a:custGeom>
              <a:avLst/>
              <a:gdLst/>
              <a:ahLst/>
              <a:cxnLst/>
              <a:rect l="l" t="t" r="r" b="b"/>
              <a:pathLst>
                <a:path w="92678" h="47910" extrusionOk="0">
                  <a:moveTo>
                    <a:pt x="0" y="47911"/>
                  </a:moveTo>
                  <a:lnTo>
                    <a:pt x="57055" y="26003"/>
                  </a:lnTo>
                  <a:lnTo>
                    <a:pt x="9267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7112215" y="3962729"/>
              <a:ext cx="118737" cy="57400"/>
            </a:xfrm>
            <a:custGeom>
              <a:avLst/>
              <a:gdLst/>
              <a:ahLst/>
              <a:cxnLst/>
              <a:rect l="l" t="t" r="r" b="b"/>
              <a:pathLst>
                <a:path w="97726" h="47243" extrusionOk="0">
                  <a:moveTo>
                    <a:pt x="0" y="47244"/>
                  </a:moveTo>
                  <a:lnTo>
                    <a:pt x="41434" y="33147"/>
                  </a:lnTo>
                  <a:lnTo>
                    <a:pt x="977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7151067" y="4009329"/>
              <a:ext cx="96286" cy="54044"/>
            </a:xfrm>
            <a:custGeom>
              <a:avLst/>
              <a:gdLst/>
              <a:ahLst/>
              <a:cxnLst/>
              <a:rect l="l" t="t" r="r" b="b"/>
              <a:pathLst>
                <a:path w="79248" h="44481" extrusionOk="0">
                  <a:moveTo>
                    <a:pt x="0" y="44482"/>
                  </a:moveTo>
                  <a:lnTo>
                    <a:pt x="37529" y="28861"/>
                  </a:lnTo>
                  <a:lnTo>
                    <a:pt x="792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451730" y="3342242"/>
              <a:ext cx="393814" cy="637462"/>
            </a:xfrm>
            <a:custGeom>
              <a:avLst/>
              <a:gdLst/>
              <a:ahLst/>
              <a:cxnLst/>
              <a:rect l="l" t="t" r="r" b="b"/>
              <a:pathLst>
                <a:path w="324127" h="524660" extrusionOk="0">
                  <a:moveTo>
                    <a:pt x="164783" y="0"/>
                  </a:moveTo>
                  <a:cubicBezTo>
                    <a:pt x="164783" y="0"/>
                    <a:pt x="348615" y="248317"/>
                    <a:pt x="321374" y="393383"/>
                  </a:cubicBezTo>
                  <a:cubicBezTo>
                    <a:pt x="338233" y="588740"/>
                    <a:pt x="70199" y="522827"/>
                    <a:pt x="60103" y="468916"/>
                  </a:cubicBezTo>
                  <a:lnTo>
                    <a:pt x="0" y="79820"/>
                  </a:lnTo>
                  <a:lnTo>
                    <a:pt x="164783" y="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6235374" y="2930695"/>
              <a:ext cx="607016" cy="413051"/>
            </a:xfrm>
            <a:custGeom>
              <a:avLst/>
              <a:gdLst/>
              <a:ahLst/>
              <a:cxnLst/>
              <a:rect l="l" t="t" r="r" b="b"/>
              <a:pathLst>
                <a:path w="499602" h="339960" extrusionOk="0">
                  <a:moveTo>
                    <a:pt x="456160" y="333477"/>
                  </a:moveTo>
                  <a:lnTo>
                    <a:pt x="81447" y="339954"/>
                  </a:lnTo>
                  <a:cubicBezTo>
                    <a:pt x="59254" y="340335"/>
                    <a:pt x="40204" y="324238"/>
                    <a:pt x="36965" y="302235"/>
                  </a:cubicBezTo>
                  <a:lnTo>
                    <a:pt x="484" y="57157"/>
                  </a:lnTo>
                  <a:cubicBezTo>
                    <a:pt x="-3421" y="30772"/>
                    <a:pt x="16772" y="6960"/>
                    <a:pt x="43442" y="6484"/>
                  </a:cubicBezTo>
                  <a:lnTo>
                    <a:pt x="418156" y="7"/>
                  </a:lnTo>
                  <a:cubicBezTo>
                    <a:pt x="440349" y="-374"/>
                    <a:pt x="459399" y="15723"/>
                    <a:pt x="462638" y="37726"/>
                  </a:cubicBezTo>
                  <a:lnTo>
                    <a:pt x="499118" y="282804"/>
                  </a:lnTo>
                  <a:cubicBezTo>
                    <a:pt x="503023" y="309188"/>
                    <a:pt x="482830" y="333001"/>
                    <a:pt x="456160" y="33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6642753" y="3333801"/>
              <a:ext cx="52888" cy="74876"/>
            </a:xfrm>
            <a:custGeom>
              <a:avLst/>
              <a:gdLst/>
              <a:ahLst/>
              <a:cxnLst/>
              <a:rect l="l" t="t" r="r" b="b"/>
              <a:pathLst>
                <a:path w="43529" h="61626" extrusionOk="0">
                  <a:moveTo>
                    <a:pt x="16097" y="61627"/>
                  </a:moveTo>
                  <a:lnTo>
                    <a:pt x="43529" y="2762"/>
                  </a:lnTo>
                  <a:lnTo>
                    <a:pt x="1333" y="0"/>
                  </a:lnTo>
                  <a:lnTo>
                    <a:pt x="0" y="36671"/>
                  </a:lnTo>
                  <a:lnTo>
                    <a:pt x="16097" y="61627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6658015" y="3382020"/>
              <a:ext cx="92351" cy="374498"/>
            </a:xfrm>
            <a:custGeom>
              <a:avLst/>
              <a:gdLst/>
              <a:ahLst/>
              <a:cxnLst/>
              <a:rect l="l" t="t" r="r" b="b"/>
              <a:pathLst>
                <a:path w="76009" h="308229" extrusionOk="0">
                  <a:moveTo>
                    <a:pt x="11716" y="0"/>
                  </a:moveTo>
                  <a:lnTo>
                    <a:pt x="0" y="31242"/>
                  </a:lnTo>
                  <a:cubicBezTo>
                    <a:pt x="0" y="31242"/>
                    <a:pt x="61341" y="261366"/>
                    <a:pt x="76009" y="3082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277221" y="4184051"/>
              <a:ext cx="387060" cy="274487"/>
            </a:xfrm>
            <a:custGeom>
              <a:avLst/>
              <a:gdLst/>
              <a:ahLst/>
              <a:cxnLst/>
              <a:rect l="l" t="t" r="r" b="b"/>
              <a:pathLst>
                <a:path w="318568" h="225915" extrusionOk="0">
                  <a:moveTo>
                    <a:pt x="95" y="147733"/>
                  </a:moveTo>
                  <a:cubicBezTo>
                    <a:pt x="95" y="147733"/>
                    <a:pt x="116014" y="235363"/>
                    <a:pt x="181928" y="225076"/>
                  </a:cubicBezTo>
                  <a:cubicBezTo>
                    <a:pt x="247936" y="214789"/>
                    <a:pt x="322326" y="209074"/>
                    <a:pt x="318421" y="173641"/>
                  </a:cubicBezTo>
                  <a:cubicBezTo>
                    <a:pt x="314611" y="138208"/>
                    <a:pt x="45244" y="0"/>
                    <a:pt x="45244" y="0"/>
                  </a:cubicBezTo>
                  <a:lnTo>
                    <a:pt x="0" y="1477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6191300" y="3804170"/>
              <a:ext cx="1216083" cy="630169"/>
            </a:xfrm>
            <a:custGeom>
              <a:avLst/>
              <a:gdLst/>
              <a:ahLst/>
              <a:cxnLst/>
              <a:rect l="l" t="t" r="r" b="b"/>
              <a:pathLst>
                <a:path w="1000891" h="518658" extrusionOk="0">
                  <a:moveTo>
                    <a:pt x="267771" y="4499"/>
                  </a:moveTo>
                  <a:cubicBezTo>
                    <a:pt x="453699" y="38979"/>
                    <a:pt x="1000149" y="294440"/>
                    <a:pt x="1000149" y="294440"/>
                  </a:cubicBezTo>
                  <a:cubicBezTo>
                    <a:pt x="1000149" y="294440"/>
                    <a:pt x="1017865" y="467890"/>
                    <a:pt x="880324" y="518658"/>
                  </a:cubicBezTo>
                  <a:cubicBezTo>
                    <a:pt x="576000" y="459794"/>
                    <a:pt x="207097" y="448649"/>
                    <a:pt x="49554" y="327777"/>
                  </a:cubicBezTo>
                  <a:cubicBezTo>
                    <a:pt x="-70461" y="235670"/>
                    <a:pt x="37266" y="-38269"/>
                    <a:pt x="267771" y="4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6938537" y="3961689"/>
              <a:ext cx="469659" cy="261778"/>
            </a:xfrm>
            <a:custGeom>
              <a:avLst/>
              <a:gdLst/>
              <a:ahLst/>
              <a:cxnLst/>
              <a:rect l="l" t="t" r="r" b="b"/>
              <a:pathLst>
                <a:path w="386551" h="215455" extrusionOk="0">
                  <a:moveTo>
                    <a:pt x="0" y="0"/>
                  </a:moveTo>
                  <a:lnTo>
                    <a:pt x="384524" y="164782"/>
                  </a:lnTo>
                  <a:cubicBezTo>
                    <a:pt x="384524" y="164782"/>
                    <a:pt x="388525" y="202501"/>
                    <a:pt x="385286" y="2154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6613498" y="3883058"/>
              <a:ext cx="656310" cy="527839"/>
            </a:xfrm>
            <a:custGeom>
              <a:avLst/>
              <a:gdLst/>
              <a:ahLst/>
              <a:cxnLst/>
              <a:rect l="l" t="t" r="r" b="b"/>
              <a:pathLst>
                <a:path w="540173" h="434435" extrusionOk="0">
                  <a:moveTo>
                    <a:pt x="0" y="0"/>
                  </a:moveTo>
                  <a:lnTo>
                    <a:pt x="479869" y="196882"/>
                  </a:lnTo>
                  <a:cubicBezTo>
                    <a:pt x="534067" y="219075"/>
                    <a:pt x="556641" y="284131"/>
                    <a:pt x="527113" y="334709"/>
                  </a:cubicBezTo>
                  <a:cubicBezTo>
                    <a:pt x="503301" y="375475"/>
                    <a:pt x="468535" y="417005"/>
                    <a:pt x="420719" y="434435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6401407" y="3199606"/>
              <a:ext cx="246530" cy="244277"/>
            </a:xfrm>
            <a:custGeom>
              <a:avLst/>
              <a:gdLst/>
              <a:ahLst/>
              <a:cxnLst/>
              <a:rect l="l" t="t" r="r" b="b"/>
              <a:pathLst>
                <a:path w="202905" h="201051" extrusionOk="0">
                  <a:moveTo>
                    <a:pt x="200710" y="104349"/>
                  </a:moveTo>
                  <a:cubicBezTo>
                    <a:pt x="192614" y="74059"/>
                    <a:pt x="189090" y="49485"/>
                    <a:pt x="179945" y="18814"/>
                  </a:cubicBezTo>
                  <a:cubicBezTo>
                    <a:pt x="173373" y="-3093"/>
                    <a:pt x="143179" y="-1950"/>
                    <a:pt x="140893" y="2907"/>
                  </a:cubicBezTo>
                  <a:cubicBezTo>
                    <a:pt x="138702" y="7765"/>
                    <a:pt x="160133" y="93109"/>
                    <a:pt x="155943" y="95490"/>
                  </a:cubicBezTo>
                  <a:cubicBezTo>
                    <a:pt x="151847" y="97967"/>
                    <a:pt x="149370" y="95967"/>
                    <a:pt x="144798" y="93204"/>
                  </a:cubicBezTo>
                  <a:cubicBezTo>
                    <a:pt x="138036" y="74535"/>
                    <a:pt x="130892" y="56343"/>
                    <a:pt x="122891" y="22815"/>
                  </a:cubicBezTo>
                  <a:cubicBezTo>
                    <a:pt x="117366" y="-141"/>
                    <a:pt x="82219" y="-8237"/>
                    <a:pt x="85648" y="12432"/>
                  </a:cubicBezTo>
                  <a:cubicBezTo>
                    <a:pt x="89172" y="33864"/>
                    <a:pt x="102793" y="65582"/>
                    <a:pt x="110794" y="102444"/>
                  </a:cubicBezTo>
                  <a:cubicBezTo>
                    <a:pt x="111175" y="104253"/>
                    <a:pt x="105460" y="108825"/>
                    <a:pt x="102126" y="106254"/>
                  </a:cubicBezTo>
                  <a:cubicBezTo>
                    <a:pt x="98793" y="103777"/>
                    <a:pt x="82028" y="69773"/>
                    <a:pt x="72503" y="36531"/>
                  </a:cubicBezTo>
                  <a:cubicBezTo>
                    <a:pt x="67455" y="19005"/>
                    <a:pt x="33261" y="15766"/>
                    <a:pt x="34499" y="24815"/>
                  </a:cubicBezTo>
                  <a:cubicBezTo>
                    <a:pt x="36975" y="42055"/>
                    <a:pt x="47262" y="68916"/>
                    <a:pt x="56597" y="110064"/>
                  </a:cubicBezTo>
                  <a:cubicBezTo>
                    <a:pt x="57549" y="114159"/>
                    <a:pt x="47262" y="117303"/>
                    <a:pt x="44405" y="107016"/>
                  </a:cubicBezTo>
                  <a:cubicBezTo>
                    <a:pt x="41738" y="97491"/>
                    <a:pt x="36594" y="89490"/>
                    <a:pt x="31736" y="66344"/>
                  </a:cubicBezTo>
                  <a:cubicBezTo>
                    <a:pt x="28689" y="51485"/>
                    <a:pt x="-839" y="54533"/>
                    <a:pt x="18" y="62248"/>
                  </a:cubicBezTo>
                  <a:cubicBezTo>
                    <a:pt x="4114" y="100539"/>
                    <a:pt x="41643" y="195122"/>
                    <a:pt x="42119" y="200361"/>
                  </a:cubicBezTo>
                  <a:cubicBezTo>
                    <a:pt x="42500" y="205599"/>
                    <a:pt x="195376" y="179882"/>
                    <a:pt x="199472" y="162927"/>
                  </a:cubicBezTo>
                  <a:cubicBezTo>
                    <a:pt x="205187" y="138639"/>
                    <a:pt x="202424" y="110826"/>
                    <a:pt x="200710" y="104349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31"/>
          <p:cNvSpPr/>
          <p:nvPr/>
        </p:nvSpPr>
        <p:spPr>
          <a:xfrm flipH="1">
            <a:off x="3873873" y="2237693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31"/>
          <p:cNvGrpSpPr/>
          <p:nvPr/>
        </p:nvGrpSpPr>
        <p:grpSpPr>
          <a:xfrm>
            <a:off x="2799145" y="858894"/>
            <a:ext cx="765168" cy="765168"/>
            <a:chOff x="7812020" y="539519"/>
            <a:chExt cx="765168" cy="765168"/>
          </a:xfrm>
        </p:grpSpPr>
        <p:grpSp>
          <p:nvGrpSpPr>
            <p:cNvPr id="554" name="Google Shape;554;p31"/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555" name="Google Shape;555;p31"/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1"/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7" name="Google Shape;557;p31"/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558" name="Google Shape;558;p31"/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p31"/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31"/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31"/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31"/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1"/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64" name="Google Shape;564;p31"/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8297008" y="3614224"/>
            <a:ext cx="993896" cy="1532632"/>
            <a:chOff x="8691971" y="1597019"/>
            <a:chExt cx="1882379" cy="2902712"/>
          </a:xfrm>
        </p:grpSpPr>
        <p:sp>
          <p:nvSpPr>
            <p:cNvPr id="566" name="Google Shape;566;p31"/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0"/>
          <p:cNvSpPr txBox="1">
            <a:spLocks noGrp="1"/>
          </p:cNvSpPr>
          <p:nvPr>
            <p:ph type="title"/>
          </p:nvPr>
        </p:nvSpPr>
        <p:spPr>
          <a:xfrm>
            <a:off x="713225" y="796050"/>
            <a:ext cx="4107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Apa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TODO App?</a:t>
            </a:r>
            <a:endParaRPr sz="2800" dirty="0"/>
          </a:p>
        </p:txBody>
      </p:sp>
      <p:sp>
        <p:nvSpPr>
          <p:cNvPr id="464" name="Google Shape;464;p30"/>
          <p:cNvSpPr txBox="1">
            <a:spLocks noGrp="1"/>
          </p:cNvSpPr>
          <p:nvPr>
            <p:ph type="subTitle" idx="1"/>
          </p:nvPr>
        </p:nvSpPr>
        <p:spPr>
          <a:xfrm>
            <a:off x="794337" y="1611394"/>
            <a:ext cx="4107000" cy="2904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 App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mobile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b="1" dirty="0" err="1"/>
              <a:t>mengelola</a:t>
            </a:r>
            <a:r>
              <a:rPr lang="en-US" b="1" dirty="0"/>
              <a:t> </a:t>
            </a:r>
            <a:r>
              <a:rPr lang="en-US" b="1" dirty="0" err="1"/>
              <a:t>kegiatan-kegiatan</a:t>
            </a:r>
            <a:r>
              <a:rPr lang="en-US" dirty="0"/>
              <a:t> </a:t>
            </a:r>
            <a:r>
              <a:rPr lang="en-US" dirty="0" err="1"/>
              <a:t>harian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b="1" dirty="0"/>
              <a:t> </a:t>
            </a:r>
            <a:r>
              <a:rPr lang="en-US" b="1" dirty="0" err="1"/>
              <a:t>mencatat</a:t>
            </a:r>
            <a:r>
              <a:rPr lang="en-US" b="1" dirty="0"/>
              <a:t>, </a:t>
            </a:r>
            <a:r>
              <a:rPr lang="en-US" b="1" dirty="0" err="1"/>
              <a:t>melacak</a:t>
            </a:r>
            <a:r>
              <a:rPr lang="en-US" b="1" dirty="0"/>
              <a:t>, dan </a:t>
            </a:r>
            <a:r>
              <a:rPr lang="en-US" b="1" dirty="0" err="1"/>
              <a:t>mengatur</a:t>
            </a:r>
            <a:r>
              <a:rPr lang="en-US" b="1" dirty="0"/>
              <a:t> </a:t>
            </a:r>
            <a:r>
              <a:rPr lang="en-US" b="1" dirty="0" err="1"/>
              <a:t>berbagai</a:t>
            </a:r>
            <a:r>
              <a:rPr lang="en-US" b="1" dirty="0"/>
              <a:t> </a:t>
            </a:r>
            <a:r>
              <a:rPr lang="en-US" b="1" dirty="0" err="1"/>
              <a:t>kegiatan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pekerjaan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selesaikan</a:t>
            </a:r>
            <a:r>
              <a:rPr lang="en-US" dirty="0"/>
              <a:t>.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yang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menandai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.</a:t>
            </a:r>
          </a:p>
        </p:txBody>
      </p:sp>
      <p:pic>
        <p:nvPicPr>
          <p:cNvPr id="465" name="Google Shape;465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625" r="23625"/>
          <a:stretch/>
        </p:blipFill>
        <p:spPr>
          <a:xfrm>
            <a:off x="5261125" y="761999"/>
            <a:ext cx="2868526" cy="3619501"/>
          </a:xfrm>
          <a:prstGeom prst="rect">
            <a:avLst/>
          </a:prstGeom>
        </p:spPr>
      </p:pic>
      <p:grpSp>
        <p:nvGrpSpPr>
          <p:cNvPr id="466" name="Google Shape;466;p30"/>
          <p:cNvGrpSpPr/>
          <p:nvPr/>
        </p:nvGrpSpPr>
        <p:grpSpPr>
          <a:xfrm>
            <a:off x="4527974" y="539488"/>
            <a:ext cx="1047997" cy="765163"/>
            <a:chOff x="5435270" y="2483102"/>
            <a:chExt cx="862549" cy="629763"/>
          </a:xfrm>
        </p:grpSpPr>
        <p:sp>
          <p:nvSpPr>
            <p:cNvPr id="467" name="Google Shape;467;p30"/>
            <p:cNvSpPr/>
            <p:nvPr/>
          </p:nvSpPr>
          <p:spPr>
            <a:xfrm>
              <a:off x="5435270" y="2483102"/>
              <a:ext cx="862549" cy="629763"/>
            </a:xfrm>
            <a:custGeom>
              <a:avLst/>
              <a:gdLst/>
              <a:ahLst/>
              <a:cxnLst/>
              <a:rect l="l" t="t" r="r" b="b"/>
              <a:pathLst>
                <a:path w="432898" h="316067" extrusionOk="0">
                  <a:moveTo>
                    <a:pt x="432049" y="302648"/>
                  </a:moveTo>
                  <a:lnTo>
                    <a:pt x="381851" y="184078"/>
                  </a:lnTo>
                  <a:lnTo>
                    <a:pt x="381851" y="47543"/>
                  </a:lnTo>
                  <a:cubicBezTo>
                    <a:pt x="381851" y="21246"/>
                    <a:pt x="360553" y="0"/>
                    <a:pt x="334308" y="0"/>
                  </a:cubicBezTo>
                  <a:lnTo>
                    <a:pt x="47543" y="0"/>
                  </a:lnTo>
                  <a:cubicBezTo>
                    <a:pt x="21246" y="0"/>
                    <a:pt x="0" y="21298"/>
                    <a:pt x="0" y="47543"/>
                  </a:cubicBezTo>
                  <a:lnTo>
                    <a:pt x="0" y="201053"/>
                  </a:lnTo>
                  <a:cubicBezTo>
                    <a:pt x="0" y="227350"/>
                    <a:pt x="21298" y="248596"/>
                    <a:pt x="47543" y="248596"/>
                  </a:cubicBezTo>
                  <a:lnTo>
                    <a:pt x="324154" y="248596"/>
                  </a:lnTo>
                  <a:lnTo>
                    <a:pt x="417677" y="314260"/>
                  </a:lnTo>
                  <a:cubicBezTo>
                    <a:pt x="425592" y="319832"/>
                    <a:pt x="435850" y="311553"/>
                    <a:pt x="432101" y="3025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5665715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5779680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5893644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" name="Google Shape;471;p30"/>
          <p:cNvGrpSpPr/>
          <p:nvPr/>
        </p:nvGrpSpPr>
        <p:grpSpPr>
          <a:xfrm>
            <a:off x="7812020" y="3992094"/>
            <a:ext cx="765168" cy="765168"/>
            <a:chOff x="7812020" y="539519"/>
            <a:chExt cx="765168" cy="765168"/>
          </a:xfrm>
        </p:grpSpPr>
        <p:grpSp>
          <p:nvGrpSpPr>
            <p:cNvPr id="472" name="Google Shape;472;p30"/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473" name="Google Shape;473;p30"/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5" name="Google Shape;475;p30"/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476" name="Google Shape;476;p30"/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p30"/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p30"/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p30"/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p30"/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30"/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82" name="Google Shape;482;p30"/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 flipH="1">
            <a:off x="4748824" y="1773092"/>
            <a:ext cx="3676500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Landasan Teori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2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cxnSp>
        <p:nvCxnSpPr>
          <p:cNvPr id="510" name="Google Shape;510;p31"/>
          <p:cNvCxnSpPr/>
          <p:nvPr/>
        </p:nvCxnSpPr>
        <p:spPr>
          <a:xfrm rot="10800000">
            <a:off x="683675" y="4368050"/>
            <a:ext cx="4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1"/>
          <p:cNvSpPr/>
          <p:nvPr/>
        </p:nvSpPr>
        <p:spPr>
          <a:xfrm flipH="1">
            <a:off x="3873873" y="2237693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31"/>
          <p:cNvGrpSpPr/>
          <p:nvPr/>
        </p:nvGrpSpPr>
        <p:grpSpPr>
          <a:xfrm>
            <a:off x="8297008" y="3614224"/>
            <a:ext cx="993896" cy="1532632"/>
            <a:chOff x="8691971" y="1597019"/>
            <a:chExt cx="1882379" cy="2902712"/>
          </a:xfrm>
        </p:grpSpPr>
        <p:sp>
          <p:nvSpPr>
            <p:cNvPr id="566" name="Google Shape;566;p31"/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F32E2E-D9CB-B385-1657-993121B0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07" y="839886"/>
            <a:ext cx="3407959" cy="3529890"/>
          </a:xfrm>
          <a:prstGeom prst="rect">
            <a:avLst/>
          </a:prstGeom>
        </p:spPr>
      </p:pic>
      <p:grpSp>
        <p:nvGrpSpPr>
          <p:cNvPr id="487" name="Google Shape;487;p31"/>
          <p:cNvGrpSpPr/>
          <p:nvPr/>
        </p:nvGrpSpPr>
        <p:grpSpPr>
          <a:xfrm flipH="1">
            <a:off x="1212698" y="3939264"/>
            <a:ext cx="993859" cy="428786"/>
            <a:chOff x="-2746911" y="2702810"/>
            <a:chExt cx="1057297" cy="544767"/>
          </a:xfrm>
        </p:grpSpPr>
        <p:sp>
          <p:nvSpPr>
            <p:cNvPr id="488" name="Google Shape;488;p31"/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11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>
            <a:spLocks noGrp="1"/>
          </p:cNvSpPr>
          <p:nvPr>
            <p:ph type="subTitle" idx="4"/>
          </p:nvPr>
        </p:nvSpPr>
        <p:spPr>
          <a:xfrm>
            <a:off x="4991945" y="1854119"/>
            <a:ext cx="33786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Memori dan Kognisi</a:t>
            </a:r>
            <a:endParaRPr dirty="0"/>
          </a:p>
        </p:txBody>
      </p:sp>
      <p:sp>
        <p:nvSpPr>
          <p:cNvPr id="579" name="Google Shape;5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Landasan Teori</a:t>
            </a:r>
            <a:endParaRPr dirty="0"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1"/>
          </p:nvPr>
        </p:nvSpPr>
        <p:spPr>
          <a:xfrm>
            <a:off x="4991943" y="2262133"/>
            <a:ext cx="337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keterbatasan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kapasitas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pendek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Teori</a:t>
            </a:r>
            <a:r>
              <a:rPr lang="en-US" dirty="0"/>
              <a:t> </a:t>
            </a:r>
            <a:r>
              <a:rPr lang="en-US" dirty="0" err="1"/>
              <a:t>kognisi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bantu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daftar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kognitif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pelaksanaan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.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sekitar</a:t>
            </a:r>
            <a:r>
              <a:rPr lang="en-US" dirty="0"/>
              <a:t> 7±2 item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pendek</a:t>
            </a:r>
            <a:r>
              <a:rPr lang="en-US" dirty="0"/>
              <a:t> pada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(Miller, 1956). </a:t>
            </a:r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2"/>
          </p:nvPr>
        </p:nvSpPr>
        <p:spPr>
          <a:xfrm>
            <a:off x="1074699" y="2262133"/>
            <a:ext cx="3378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proses </a:t>
            </a:r>
            <a:r>
              <a:rPr lang="en-ID" dirty="0" err="1"/>
              <a:t>perencanaan</a:t>
            </a:r>
            <a:r>
              <a:rPr lang="en-ID" dirty="0"/>
              <a:t> dan </a:t>
            </a:r>
            <a:r>
              <a:rPr lang="en-ID" dirty="0" err="1"/>
              <a:t>pengendalian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dihabiskan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bantu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daftar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mengurangi</a:t>
            </a:r>
            <a:r>
              <a:rPr lang="en-ID" dirty="0"/>
              <a:t> </a:t>
            </a:r>
            <a:r>
              <a:rPr lang="en-ID" dirty="0" err="1"/>
              <a:t>stres</a:t>
            </a:r>
            <a:r>
              <a:rPr lang="en-ID" dirty="0"/>
              <a:t> dan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(Covey, 1989).</a:t>
            </a:r>
            <a:endParaRPr dirty="0"/>
          </a:p>
        </p:txBody>
      </p:sp>
      <p:sp>
        <p:nvSpPr>
          <p:cNvPr id="582" name="Google Shape;582;p32"/>
          <p:cNvSpPr txBox="1">
            <a:spLocks noGrp="1"/>
          </p:cNvSpPr>
          <p:nvPr>
            <p:ph type="subTitle" idx="3"/>
          </p:nvPr>
        </p:nvSpPr>
        <p:spPr>
          <a:xfrm>
            <a:off x="1074699" y="1854119"/>
            <a:ext cx="3378600" cy="4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Manajemen Waktu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 flipH="1">
            <a:off x="4603223" y="1751980"/>
            <a:ext cx="3853324" cy="16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Program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2"/>
          </p:nvPr>
        </p:nvSpPr>
        <p:spPr>
          <a:xfrm flipH="1">
            <a:off x="6885900" y="819075"/>
            <a:ext cx="1462500" cy="7653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cxnSp>
        <p:nvCxnSpPr>
          <p:cNvPr id="510" name="Google Shape;510;p31"/>
          <p:cNvCxnSpPr/>
          <p:nvPr/>
        </p:nvCxnSpPr>
        <p:spPr>
          <a:xfrm rot="10800000">
            <a:off x="683675" y="4368050"/>
            <a:ext cx="4787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Google Shape;552;p31"/>
          <p:cNvSpPr/>
          <p:nvPr/>
        </p:nvSpPr>
        <p:spPr>
          <a:xfrm flipH="1">
            <a:off x="3115590" y="2097260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31"/>
          <p:cNvGrpSpPr/>
          <p:nvPr/>
        </p:nvGrpSpPr>
        <p:grpSpPr>
          <a:xfrm>
            <a:off x="8297008" y="3614224"/>
            <a:ext cx="993896" cy="1532632"/>
            <a:chOff x="8691971" y="1597019"/>
            <a:chExt cx="1882379" cy="2902712"/>
          </a:xfrm>
        </p:grpSpPr>
        <p:sp>
          <p:nvSpPr>
            <p:cNvPr id="566" name="Google Shape;566;p31"/>
            <p:cNvSpPr/>
            <p:nvPr/>
          </p:nvSpPr>
          <p:spPr>
            <a:xfrm>
              <a:off x="9329929" y="3671116"/>
              <a:ext cx="931038" cy="828614"/>
            </a:xfrm>
            <a:custGeom>
              <a:avLst/>
              <a:gdLst/>
              <a:ahLst/>
              <a:cxnLst/>
              <a:rect l="l" t="t" r="r" b="b"/>
              <a:pathLst>
                <a:path w="480536" h="427672" extrusionOk="0">
                  <a:moveTo>
                    <a:pt x="355092" y="362045"/>
                  </a:moveTo>
                  <a:cubicBezTo>
                    <a:pt x="429863" y="315754"/>
                    <a:pt x="480536" y="221647"/>
                    <a:pt x="480536" y="91821"/>
                  </a:cubicBezTo>
                  <a:cubicBezTo>
                    <a:pt x="480536" y="77438"/>
                    <a:pt x="479203" y="64294"/>
                    <a:pt x="476631" y="52197"/>
                  </a:cubicBezTo>
                  <a:cubicBezTo>
                    <a:pt x="470059" y="21526"/>
                    <a:pt x="442436" y="0"/>
                    <a:pt x="411099" y="0"/>
                  </a:cubicBezTo>
                  <a:lnTo>
                    <a:pt x="69437" y="0"/>
                  </a:lnTo>
                  <a:cubicBezTo>
                    <a:pt x="38100" y="0"/>
                    <a:pt x="10478" y="21526"/>
                    <a:pt x="3905" y="52197"/>
                  </a:cubicBezTo>
                  <a:cubicBezTo>
                    <a:pt x="1334" y="64294"/>
                    <a:pt x="0" y="77438"/>
                    <a:pt x="0" y="91821"/>
                  </a:cubicBezTo>
                  <a:cubicBezTo>
                    <a:pt x="0" y="219742"/>
                    <a:pt x="51149" y="315087"/>
                    <a:pt x="126397" y="361950"/>
                  </a:cubicBezTo>
                  <a:cubicBezTo>
                    <a:pt x="135731" y="367760"/>
                    <a:pt x="133160" y="381857"/>
                    <a:pt x="122301" y="383857"/>
                  </a:cubicBezTo>
                  <a:lnTo>
                    <a:pt x="121444" y="384048"/>
                  </a:lnTo>
                  <a:cubicBezTo>
                    <a:pt x="100489" y="387953"/>
                    <a:pt x="85249" y="406336"/>
                    <a:pt x="85249" y="427672"/>
                  </a:cubicBezTo>
                  <a:lnTo>
                    <a:pt x="395383" y="427672"/>
                  </a:lnTo>
                  <a:cubicBezTo>
                    <a:pt x="395383" y="406336"/>
                    <a:pt x="380143" y="387953"/>
                    <a:pt x="359188" y="384048"/>
                  </a:cubicBezTo>
                  <a:cubicBezTo>
                    <a:pt x="348425" y="382048"/>
                    <a:pt x="345853" y="367855"/>
                    <a:pt x="355187" y="3620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9474987" y="3823070"/>
              <a:ext cx="634101" cy="18455"/>
            </a:xfrm>
            <a:custGeom>
              <a:avLst/>
              <a:gdLst/>
              <a:ahLst/>
              <a:cxnLst/>
              <a:rect l="l" t="t" r="r" b="b"/>
              <a:pathLst>
                <a:path w="327278" h="9525" extrusionOk="0">
                  <a:moveTo>
                    <a:pt x="0" y="0"/>
                  </a:moveTo>
                  <a:lnTo>
                    <a:pt x="32727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773382" y="2190308"/>
              <a:ext cx="798903" cy="1481910"/>
            </a:xfrm>
            <a:custGeom>
              <a:avLst/>
              <a:gdLst/>
              <a:ahLst/>
              <a:cxnLst/>
              <a:rect l="l" t="t" r="r" b="b"/>
              <a:pathLst>
                <a:path w="412337" h="764857" extrusionOk="0">
                  <a:moveTo>
                    <a:pt x="0" y="0"/>
                  </a:moveTo>
                  <a:cubicBezTo>
                    <a:pt x="0" y="0"/>
                    <a:pt x="412337" y="448913"/>
                    <a:pt x="412337" y="76485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9946595" y="2319211"/>
              <a:ext cx="551610" cy="1352728"/>
            </a:xfrm>
            <a:custGeom>
              <a:avLst/>
              <a:gdLst/>
              <a:ahLst/>
              <a:cxnLst/>
              <a:rect l="l" t="t" r="r" b="b"/>
              <a:pathLst>
                <a:path w="284702" h="698182" extrusionOk="0">
                  <a:moveTo>
                    <a:pt x="0" y="698182"/>
                  </a:moveTo>
                  <a:cubicBezTo>
                    <a:pt x="0" y="698182"/>
                    <a:pt x="82201" y="304895"/>
                    <a:pt x="28470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691971" y="2149392"/>
              <a:ext cx="956110" cy="1522672"/>
            </a:xfrm>
            <a:custGeom>
              <a:avLst/>
              <a:gdLst/>
              <a:ahLst/>
              <a:cxnLst/>
              <a:rect l="l" t="t" r="r" b="b"/>
              <a:pathLst>
                <a:path w="493476" h="785895" extrusionOk="0">
                  <a:moveTo>
                    <a:pt x="434766" y="785896"/>
                  </a:moveTo>
                  <a:cubicBezTo>
                    <a:pt x="434766" y="785896"/>
                    <a:pt x="128252" y="563297"/>
                    <a:pt x="138062" y="517672"/>
                  </a:cubicBezTo>
                  <a:cubicBezTo>
                    <a:pt x="147873" y="472047"/>
                    <a:pt x="259220" y="528626"/>
                    <a:pt x="258935" y="487287"/>
                  </a:cubicBezTo>
                  <a:cubicBezTo>
                    <a:pt x="258649" y="445949"/>
                    <a:pt x="-99872" y="159627"/>
                    <a:pt x="27287" y="33802"/>
                  </a:cubicBezTo>
                  <a:cubicBezTo>
                    <a:pt x="154445" y="-92119"/>
                    <a:pt x="343421" y="168390"/>
                    <a:pt x="382569" y="250115"/>
                  </a:cubicBezTo>
                  <a:cubicBezTo>
                    <a:pt x="421717" y="331839"/>
                    <a:pt x="390951" y="203347"/>
                    <a:pt x="435147" y="193631"/>
                  </a:cubicBezTo>
                  <a:cubicBezTo>
                    <a:pt x="496679" y="180201"/>
                    <a:pt x="503251" y="698742"/>
                    <a:pt x="483629" y="7858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825239" y="2288197"/>
              <a:ext cx="749111" cy="1383948"/>
            </a:xfrm>
            <a:custGeom>
              <a:avLst/>
              <a:gdLst/>
              <a:ahLst/>
              <a:cxnLst/>
              <a:rect l="l" t="t" r="r" b="b"/>
              <a:pathLst>
                <a:path w="386638" h="714296" extrusionOk="0">
                  <a:moveTo>
                    <a:pt x="25725" y="714201"/>
                  </a:moveTo>
                  <a:cubicBezTo>
                    <a:pt x="25725" y="714201"/>
                    <a:pt x="-14470" y="418259"/>
                    <a:pt x="5627" y="391399"/>
                  </a:cubicBezTo>
                  <a:cubicBezTo>
                    <a:pt x="25725" y="364538"/>
                    <a:pt x="39155" y="401495"/>
                    <a:pt x="62682" y="391399"/>
                  </a:cubicBezTo>
                  <a:cubicBezTo>
                    <a:pt x="86114" y="381302"/>
                    <a:pt x="163266" y="-52276"/>
                    <a:pt x="324239" y="5255"/>
                  </a:cubicBezTo>
                  <a:cubicBezTo>
                    <a:pt x="485211" y="62786"/>
                    <a:pt x="279947" y="270717"/>
                    <a:pt x="313380" y="310151"/>
                  </a:cubicBezTo>
                  <a:cubicBezTo>
                    <a:pt x="337097" y="338154"/>
                    <a:pt x="346908" y="264621"/>
                    <a:pt x="373769" y="338440"/>
                  </a:cubicBezTo>
                  <a:cubicBezTo>
                    <a:pt x="400629" y="412259"/>
                    <a:pt x="121166" y="714296"/>
                    <a:pt x="121166" y="7142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9493276" y="1597019"/>
              <a:ext cx="769478" cy="1433049"/>
            </a:xfrm>
            <a:custGeom>
              <a:avLst/>
              <a:gdLst/>
              <a:ahLst/>
              <a:cxnLst/>
              <a:rect l="l" t="t" r="r" b="b"/>
              <a:pathLst>
                <a:path w="397150" h="739638" extrusionOk="0">
                  <a:moveTo>
                    <a:pt x="21357" y="478940"/>
                  </a:moveTo>
                  <a:cubicBezTo>
                    <a:pt x="21357" y="478940"/>
                    <a:pt x="-34936" y="99654"/>
                    <a:pt x="35263" y="192142"/>
                  </a:cubicBezTo>
                  <a:cubicBezTo>
                    <a:pt x="91651" y="266437"/>
                    <a:pt x="107368" y="245482"/>
                    <a:pt x="128799" y="158995"/>
                  </a:cubicBezTo>
                  <a:cubicBezTo>
                    <a:pt x="155945" y="49553"/>
                    <a:pt x="232431" y="-10264"/>
                    <a:pt x="318918" y="1451"/>
                  </a:cubicBezTo>
                  <a:cubicBezTo>
                    <a:pt x="352446" y="5928"/>
                    <a:pt x="367972" y="22216"/>
                    <a:pt x="329681" y="125657"/>
                  </a:cubicBezTo>
                  <a:cubicBezTo>
                    <a:pt x="313489" y="169472"/>
                    <a:pt x="386545" y="138230"/>
                    <a:pt x="396166" y="158995"/>
                  </a:cubicBezTo>
                  <a:cubicBezTo>
                    <a:pt x="413406" y="196047"/>
                    <a:pt x="198617" y="621815"/>
                    <a:pt x="198617" y="73963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9759539" y="1599829"/>
              <a:ext cx="270057" cy="2072831"/>
            </a:xfrm>
            <a:custGeom>
              <a:avLst/>
              <a:gdLst/>
              <a:ahLst/>
              <a:cxnLst/>
              <a:rect l="l" t="t" r="r" b="b"/>
              <a:pathLst>
                <a:path w="139384" h="1069848" extrusionOk="0">
                  <a:moveTo>
                    <a:pt x="139385" y="0"/>
                  </a:moveTo>
                  <a:cubicBezTo>
                    <a:pt x="139385" y="0"/>
                    <a:pt x="-33303" y="485489"/>
                    <a:pt x="5749" y="10698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87;p31">
            <a:extLst>
              <a:ext uri="{FF2B5EF4-FFF2-40B4-BE49-F238E27FC236}">
                <a16:creationId xmlns:a16="http://schemas.microsoft.com/office/drawing/2014/main" id="{B984394F-25EA-BF8B-40AD-2014D2472858}"/>
              </a:ext>
            </a:extLst>
          </p:cNvPr>
          <p:cNvGrpSpPr/>
          <p:nvPr/>
        </p:nvGrpSpPr>
        <p:grpSpPr>
          <a:xfrm flipH="1">
            <a:off x="3735805" y="3930656"/>
            <a:ext cx="993859" cy="428786"/>
            <a:chOff x="-2746911" y="2702810"/>
            <a:chExt cx="1057297" cy="544767"/>
          </a:xfrm>
        </p:grpSpPr>
        <p:sp>
          <p:nvSpPr>
            <p:cNvPr id="450" name="Google Shape;488;p31">
              <a:extLst>
                <a:ext uri="{FF2B5EF4-FFF2-40B4-BE49-F238E27FC236}">
                  <a16:creationId xmlns:a16="http://schemas.microsoft.com/office/drawing/2014/main" id="{18F53A27-54CC-D80A-E07C-CBCCA06BA6D8}"/>
                </a:ext>
              </a:extLst>
            </p:cNvPr>
            <p:cNvSpPr/>
            <p:nvPr/>
          </p:nvSpPr>
          <p:spPr>
            <a:xfrm>
              <a:off x="-2633957" y="2976382"/>
              <a:ext cx="880140" cy="271195"/>
            </a:xfrm>
            <a:custGeom>
              <a:avLst/>
              <a:gdLst/>
              <a:ahLst/>
              <a:cxnLst/>
              <a:rect l="l" t="t" r="r" b="b"/>
              <a:pathLst>
                <a:path w="730407" h="225058" extrusionOk="0">
                  <a:moveTo>
                    <a:pt x="9614" y="208"/>
                  </a:moveTo>
                  <a:lnTo>
                    <a:pt x="608244" y="0"/>
                  </a:lnTo>
                  <a:cubicBezTo>
                    <a:pt x="675679" y="0"/>
                    <a:pt x="730355" y="50303"/>
                    <a:pt x="730407" y="112373"/>
                  </a:cubicBezTo>
                  <a:cubicBezTo>
                    <a:pt x="730407" y="143409"/>
                    <a:pt x="716764" y="171528"/>
                    <a:pt x="694685" y="191888"/>
                  </a:cubicBezTo>
                  <a:cubicBezTo>
                    <a:pt x="672607" y="212249"/>
                    <a:pt x="642092" y="224851"/>
                    <a:pt x="608349" y="224851"/>
                  </a:cubicBezTo>
                  <a:lnTo>
                    <a:pt x="3990" y="225059"/>
                  </a:lnTo>
                  <a:cubicBezTo>
                    <a:pt x="3990" y="225059"/>
                    <a:pt x="-5226" y="223861"/>
                    <a:pt x="4355" y="221674"/>
                  </a:cubicBezTo>
                  <a:cubicBezTo>
                    <a:pt x="26069" y="216623"/>
                    <a:pt x="45441" y="206261"/>
                    <a:pt x="60750" y="192097"/>
                  </a:cubicBezTo>
                  <a:cubicBezTo>
                    <a:pt x="82829" y="171736"/>
                    <a:pt x="96472" y="143617"/>
                    <a:pt x="96472" y="112582"/>
                  </a:cubicBezTo>
                  <a:cubicBezTo>
                    <a:pt x="96472" y="62123"/>
                    <a:pt x="60333" y="19475"/>
                    <a:pt x="10656" y="5259"/>
                  </a:cubicBezTo>
                  <a:cubicBezTo>
                    <a:pt x="-800" y="1979"/>
                    <a:pt x="9614" y="208"/>
                    <a:pt x="9614" y="208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89;p31">
              <a:extLst>
                <a:ext uri="{FF2B5EF4-FFF2-40B4-BE49-F238E27FC236}">
                  <a16:creationId xmlns:a16="http://schemas.microsoft.com/office/drawing/2014/main" id="{6B552FE4-FA58-B647-874A-692EF5D7D876}"/>
                </a:ext>
              </a:extLst>
            </p:cNvPr>
            <p:cNvSpPr/>
            <p:nvPr/>
          </p:nvSpPr>
          <p:spPr>
            <a:xfrm>
              <a:off x="-2152567" y="2976382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0" y="104"/>
                  </a:moveTo>
                  <a:lnTo>
                    <a:pt x="262031" y="0"/>
                  </a:lnTo>
                  <a:cubicBezTo>
                    <a:pt x="329465" y="0"/>
                    <a:pt x="384142" y="50303"/>
                    <a:pt x="384194" y="112373"/>
                  </a:cubicBezTo>
                  <a:cubicBezTo>
                    <a:pt x="384194" y="143409"/>
                    <a:pt x="370551" y="171528"/>
                    <a:pt x="348472" y="191888"/>
                  </a:cubicBezTo>
                  <a:cubicBezTo>
                    <a:pt x="326393" y="212249"/>
                    <a:pt x="295878" y="224851"/>
                    <a:pt x="262135" y="224851"/>
                  </a:cubicBezTo>
                  <a:lnTo>
                    <a:pt x="104" y="224955"/>
                  </a:lnTo>
                  <a:cubicBezTo>
                    <a:pt x="33847" y="224955"/>
                    <a:pt x="64362" y="212353"/>
                    <a:pt x="86441" y="191993"/>
                  </a:cubicBezTo>
                  <a:cubicBezTo>
                    <a:pt x="108520" y="171632"/>
                    <a:pt x="122215" y="143513"/>
                    <a:pt x="122163" y="112477"/>
                  </a:cubicBezTo>
                  <a:cubicBezTo>
                    <a:pt x="122163" y="50407"/>
                    <a:pt x="67487" y="52"/>
                    <a:pt x="0" y="1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90;p31">
              <a:extLst>
                <a:ext uri="{FF2B5EF4-FFF2-40B4-BE49-F238E27FC236}">
                  <a16:creationId xmlns:a16="http://schemas.microsoft.com/office/drawing/2014/main" id="{3BC8E3C8-B652-31B4-F1DF-2A2F6E42DEEF}"/>
                </a:ext>
              </a:extLst>
            </p:cNvPr>
            <p:cNvSpPr/>
            <p:nvPr/>
          </p:nvSpPr>
          <p:spPr>
            <a:xfrm>
              <a:off x="-2651808" y="2976445"/>
              <a:ext cx="642537" cy="271132"/>
            </a:xfrm>
            <a:custGeom>
              <a:avLst/>
              <a:gdLst/>
              <a:ahLst/>
              <a:cxnLst/>
              <a:rect l="l" t="t" r="r" b="b"/>
              <a:pathLst>
                <a:path w="533226" h="225006" extrusionOk="0">
                  <a:moveTo>
                    <a:pt x="0" y="156"/>
                  </a:moveTo>
                  <a:lnTo>
                    <a:pt x="411063" y="0"/>
                  </a:lnTo>
                  <a:cubicBezTo>
                    <a:pt x="478498" y="0"/>
                    <a:pt x="533174" y="50303"/>
                    <a:pt x="533226" y="112373"/>
                  </a:cubicBezTo>
                  <a:cubicBezTo>
                    <a:pt x="533226" y="143409"/>
                    <a:pt x="519583" y="171528"/>
                    <a:pt x="497504" y="191888"/>
                  </a:cubicBezTo>
                  <a:cubicBezTo>
                    <a:pt x="475426" y="212249"/>
                    <a:pt x="444911" y="224851"/>
                    <a:pt x="411168" y="224851"/>
                  </a:cubicBezTo>
                  <a:lnTo>
                    <a:pt x="104" y="225007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91;p31">
              <a:extLst>
                <a:ext uri="{FF2B5EF4-FFF2-40B4-BE49-F238E27FC236}">
                  <a16:creationId xmlns:a16="http://schemas.microsoft.com/office/drawing/2014/main" id="{AFC9E53C-AEDA-52CA-DD37-480154DEEE1B}"/>
                </a:ext>
              </a:extLst>
            </p:cNvPr>
            <p:cNvSpPr/>
            <p:nvPr/>
          </p:nvSpPr>
          <p:spPr>
            <a:xfrm>
              <a:off x="-2518665" y="3207455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281506" y="0"/>
                  </a:moveTo>
                  <a:lnTo>
                    <a:pt x="0" y="1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92;p31">
              <a:extLst>
                <a:ext uri="{FF2B5EF4-FFF2-40B4-BE49-F238E27FC236}">
                  <a16:creationId xmlns:a16="http://schemas.microsoft.com/office/drawing/2014/main" id="{656AFFD6-B973-6D17-5476-3275DA752BFC}"/>
                </a:ext>
              </a:extLst>
            </p:cNvPr>
            <p:cNvSpPr/>
            <p:nvPr/>
          </p:nvSpPr>
          <p:spPr>
            <a:xfrm>
              <a:off x="-2491170" y="3165648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184546" y="0"/>
                  </a:moveTo>
                  <a:lnTo>
                    <a:pt x="0" y="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93;p31">
              <a:extLst>
                <a:ext uri="{FF2B5EF4-FFF2-40B4-BE49-F238E27FC236}">
                  <a16:creationId xmlns:a16="http://schemas.microsoft.com/office/drawing/2014/main" id="{01668D24-C053-03C8-CA63-4DC5B77B71EF}"/>
                </a:ext>
              </a:extLst>
            </p:cNvPr>
            <p:cNvSpPr/>
            <p:nvPr/>
          </p:nvSpPr>
          <p:spPr>
            <a:xfrm>
              <a:off x="-2505859" y="3034512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280152" y="0"/>
                  </a:moveTo>
                  <a:cubicBezTo>
                    <a:pt x="275205" y="0"/>
                    <a:pt x="0" y="104"/>
                    <a:pt x="0" y="104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94;p31">
              <a:extLst>
                <a:ext uri="{FF2B5EF4-FFF2-40B4-BE49-F238E27FC236}">
                  <a16:creationId xmlns:a16="http://schemas.microsoft.com/office/drawing/2014/main" id="{322C08C2-2706-1231-3BD8-58CEEBD8BE97}"/>
                </a:ext>
              </a:extLst>
            </p:cNvPr>
            <p:cNvSpPr/>
            <p:nvPr/>
          </p:nvSpPr>
          <p:spPr>
            <a:xfrm>
              <a:off x="-2682881" y="2702810"/>
              <a:ext cx="880140" cy="271196"/>
            </a:xfrm>
            <a:custGeom>
              <a:avLst/>
              <a:gdLst/>
              <a:ahLst/>
              <a:cxnLst/>
              <a:rect l="l" t="t" r="r" b="b"/>
              <a:pathLst>
                <a:path w="730407" h="225059" extrusionOk="0">
                  <a:moveTo>
                    <a:pt x="720793" y="224851"/>
                  </a:moveTo>
                  <a:lnTo>
                    <a:pt x="122163" y="225059"/>
                  </a:lnTo>
                  <a:cubicBezTo>
                    <a:pt x="54729" y="225059"/>
                    <a:pt x="52" y="174757"/>
                    <a:pt x="0" y="112686"/>
                  </a:cubicBezTo>
                  <a:cubicBezTo>
                    <a:pt x="0" y="81650"/>
                    <a:pt x="13643" y="53531"/>
                    <a:pt x="35722" y="33170"/>
                  </a:cubicBezTo>
                  <a:cubicBezTo>
                    <a:pt x="57801" y="12810"/>
                    <a:pt x="88316" y="208"/>
                    <a:pt x="122059" y="208"/>
                  </a:cubicBezTo>
                  <a:lnTo>
                    <a:pt x="726417" y="0"/>
                  </a:lnTo>
                  <a:cubicBezTo>
                    <a:pt x="726417" y="0"/>
                    <a:pt x="735634" y="1198"/>
                    <a:pt x="726052" y="3385"/>
                  </a:cubicBezTo>
                  <a:cubicBezTo>
                    <a:pt x="704338" y="8436"/>
                    <a:pt x="684967" y="18799"/>
                    <a:pt x="669657" y="32962"/>
                  </a:cubicBezTo>
                  <a:cubicBezTo>
                    <a:pt x="647579" y="53323"/>
                    <a:pt x="633935" y="81442"/>
                    <a:pt x="633935" y="112478"/>
                  </a:cubicBezTo>
                  <a:cubicBezTo>
                    <a:pt x="633935" y="162936"/>
                    <a:pt x="670074" y="205584"/>
                    <a:pt x="719751" y="219800"/>
                  </a:cubicBezTo>
                  <a:cubicBezTo>
                    <a:pt x="731208" y="223080"/>
                    <a:pt x="720793" y="224851"/>
                    <a:pt x="720793" y="224851"/>
                  </a:cubicBezTo>
                  <a:close/>
                </a:path>
              </a:pathLst>
            </a:custGeom>
            <a:solidFill>
              <a:srgbClr val="AFAFCC">
                <a:alpha val="261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95;p31">
              <a:extLst>
                <a:ext uri="{FF2B5EF4-FFF2-40B4-BE49-F238E27FC236}">
                  <a16:creationId xmlns:a16="http://schemas.microsoft.com/office/drawing/2014/main" id="{AB6DA8E5-9114-96F9-A17E-DD07D758EDC8}"/>
                </a:ext>
              </a:extLst>
            </p:cNvPr>
            <p:cNvSpPr/>
            <p:nvPr/>
          </p:nvSpPr>
          <p:spPr>
            <a:xfrm>
              <a:off x="-2746911" y="2702999"/>
              <a:ext cx="462953" cy="271070"/>
            </a:xfrm>
            <a:custGeom>
              <a:avLst/>
              <a:gdLst/>
              <a:ahLst/>
              <a:cxnLst/>
              <a:rect l="l" t="t" r="r" b="b"/>
              <a:pathLst>
                <a:path w="384193" h="224954" extrusionOk="0">
                  <a:moveTo>
                    <a:pt x="384194" y="224851"/>
                  </a:moveTo>
                  <a:lnTo>
                    <a:pt x="122163" y="224955"/>
                  </a:lnTo>
                  <a:cubicBezTo>
                    <a:pt x="54729" y="224955"/>
                    <a:pt x="52" y="174652"/>
                    <a:pt x="0" y="112581"/>
                  </a:cubicBezTo>
                  <a:cubicBezTo>
                    <a:pt x="0" y="81546"/>
                    <a:pt x="13643" y="53427"/>
                    <a:pt x="35722" y="33066"/>
                  </a:cubicBezTo>
                  <a:cubicBezTo>
                    <a:pt x="57801" y="12706"/>
                    <a:pt x="88316" y="104"/>
                    <a:pt x="122059" y="104"/>
                  </a:cubicBezTo>
                  <a:lnTo>
                    <a:pt x="384090" y="0"/>
                  </a:lnTo>
                  <a:cubicBezTo>
                    <a:pt x="350346" y="0"/>
                    <a:pt x="319832" y="12602"/>
                    <a:pt x="297753" y="32962"/>
                  </a:cubicBezTo>
                  <a:cubicBezTo>
                    <a:pt x="275674" y="53323"/>
                    <a:pt x="261979" y="81442"/>
                    <a:pt x="262031" y="112478"/>
                  </a:cubicBezTo>
                  <a:cubicBezTo>
                    <a:pt x="262031" y="174548"/>
                    <a:pt x="316707" y="224903"/>
                    <a:pt x="384194" y="224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96;p31">
              <a:extLst>
                <a:ext uri="{FF2B5EF4-FFF2-40B4-BE49-F238E27FC236}">
                  <a16:creationId xmlns:a16="http://schemas.microsoft.com/office/drawing/2014/main" id="{8D81E7D5-20E0-FC65-C873-1F7971D8B2DE}"/>
                </a:ext>
              </a:extLst>
            </p:cNvPr>
            <p:cNvSpPr/>
            <p:nvPr/>
          </p:nvSpPr>
          <p:spPr>
            <a:xfrm>
              <a:off x="-2427329" y="2702810"/>
              <a:ext cx="642537" cy="271133"/>
            </a:xfrm>
            <a:custGeom>
              <a:avLst/>
              <a:gdLst/>
              <a:ahLst/>
              <a:cxnLst/>
              <a:rect l="l" t="t" r="r" b="b"/>
              <a:pathLst>
                <a:path w="533226" h="225007" extrusionOk="0">
                  <a:moveTo>
                    <a:pt x="533226" y="224851"/>
                  </a:moveTo>
                  <a:lnTo>
                    <a:pt x="122163" y="225007"/>
                  </a:lnTo>
                  <a:cubicBezTo>
                    <a:pt x="54729" y="225007"/>
                    <a:pt x="52" y="174705"/>
                    <a:pt x="0" y="112634"/>
                  </a:cubicBezTo>
                  <a:cubicBezTo>
                    <a:pt x="0" y="81598"/>
                    <a:pt x="13643" y="53479"/>
                    <a:pt x="35722" y="33119"/>
                  </a:cubicBezTo>
                  <a:cubicBezTo>
                    <a:pt x="57801" y="12758"/>
                    <a:pt x="88316" y="156"/>
                    <a:pt x="122059" y="156"/>
                  </a:cubicBezTo>
                  <a:lnTo>
                    <a:pt x="533122" y="0"/>
                  </a:lnTo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97;p31">
              <a:extLst>
                <a:ext uri="{FF2B5EF4-FFF2-40B4-BE49-F238E27FC236}">
                  <a16:creationId xmlns:a16="http://schemas.microsoft.com/office/drawing/2014/main" id="{E70BFA4F-7BD5-4753-A565-E62CD010A082}"/>
                </a:ext>
              </a:extLst>
            </p:cNvPr>
            <p:cNvSpPr/>
            <p:nvPr/>
          </p:nvSpPr>
          <p:spPr>
            <a:xfrm>
              <a:off x="-2257023" y="2742923"/>
              <a:ext cx="339215" cy="125"/>
            </a:xfrm>
            <a:custGeom>
              <a:avLst/>
              <a:gdLst/>
              <a:ahLst/>
              <a:cxnLst/>
              <a:rect l="l" t="t" r="r" b="b"/>
              <a:pathLst>
                <a:path w="281506" h="104" extrusionOk="0">
                  <a:moveTo>
                    <a:pt x="0" y="104"/>
                  </a:moveTo>
                  <a:lnTo>
                    <a:pt x="2815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98;p31">
              <a:extLst>
                <a:ext uri="{FF2B5EF4-FFF2-40B4-BE49-F238E27FC236}">
                  <a16:creationId xmlns:a16="http://schemas.microsoft.com/office/drawing/2014/main" id="{CB64B9E0-DE74-3D1C-B714-472D9BF0344C}"/>
                </a:ext>
              </a:extLst>
            </p:cNvPr>
            <p:cNvSpPr/>
            <p:nvPr/>
          </p:nvSpPr>
          <p:spPr>
            <a:xfrm>
              <a:off x="-2167632" y="2784794"/>
              <a:ext cx="222378" cy="63"/>
            </a:xfrm>
            <a:custGeom>
              <a:avLst/>
              <a:gdLst/>
              <a:ahLst/>
              <a:cxnLst/>
              <a:rect l="l" t="t" r="r" b="b"/>
              <a:pathLst>
                <a:path w="184546" h="52" extrusionOk="0">
                  <a:moveTo>
                    <a:pt x="0" y="52"/>
                  </a:moveTo>
                  <a:lnTo>
                    <a:pt x="18454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99;p31">
              <a:extLst>
                <a:ext uri="{FF2B5EF4-FFF2-40B4-BE49-F238E27FC236}">
                  <a16:creationId xmlns:a16="http://schemas.microsoft.com/office/drawing/2014/main" id="{3D4BC61E-69AF-D0AD-430A-74FE77CD08AB}"/>
                </a:ext>
              </a:extLst>
            </p:cNvPr>
            <p:cNvSpPr/>
            <p:nvPr/>
          </p:nvSpPr>
          <p:spPr>
            <a:xfrm>
              <a:off x="-2268196" y="2915930"/>
              <a:ext cx="337583" cy="125"/>
            </a:xfrm>
            <a:custGeom>
              <a:avLst/>
              <a:gdLst/>
              <a:ahLst/>
              <a:cxnLst/>
              <a:rect l="l" t="t" r="r" b="b"/>
              <a:pathLst>
                <a:path w="280152" h="104" extrusionOk="0">
                  <a:moveTo>
                    <a:pt x="0" y="104"/>
                  </a:moveTo>
                  <a:cubicBezTo>
                    <a:pt x="4947" y="104"/>
                    <a:pt x="280152" y="0"/>
                    <a:pt x="280152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" name="Google Shape;500;p31">
            <a:extLst>
              <a:ext uri="{FF2B5EF4-FFF2-40B4-BE49-F238E27FC236}">
                <a16:creationId xmlns:a16="http://schemas.microsoft.com/office/drawing/2014/main" id="{69E065BC-9300-F776-CBD0-9670CD7A4C8C}"/>
              </a:ext>
            </a:extLst>
          </p:cNvPr>
          <p:cNvGrpSpPr/>
          <p:nvPr/>
        </p:nvGrpSpPr>
        <p:grpSpPr>
          <a:xfrm>
            <a:off x="1557196" y="1230112"/>
            <a:ext cx="1589100" cy="3136200"/>
            <a:chOff x="6621425" y="855025"/>
            <a:chExt cx="1589100" cy="3136200"/>
          </a:xfrm>
        </p:grpSpPr>
        <p:sp>
          <p:nvSpPr>
            <p:cNvPr id="463" name="Google Shape;501;p31">
              <a:extLst>
                <a:ext uri="{FF2B5EF4-FFF2-40B4-BE49-F238E27FC236}">
                  <a16:creationId xmlns:a16="http://schemas.microsoft.com/office/drawing/2014/main" id="{C9CFC050-983F-390A-C92C-D4BBD0051A2A}"/>
                </a:ext>
              </a:extLst>
            </p:cNvPr>
            <p:cNvSpPr/>
            <p:nvPr/>
          </p:nvSpPr>
          <p:spPr>
            <a:xfrm>
              <a:off x="6621425" y="855025"/>
              <a:ext cx="1589100" cy="3136200"/>
            </a:xfrm>
            <a:prstGeom prst="roundRect">
              <a:avLst>
                <a:gd name="adj" fmla="val 9211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502;p31">
              <a:extLst>
                <a:ext uri="{FF2B5EF4-FFF2-40B4-BE49-F238E27FC236}">
                  <a16:creationId xmlns:a16="http://schemas.microsoft.com/office/drawing/2014/main" id="{D0E2C754-DEB8-C6DC-3BBB-73E9E98B5EAD}"/>
                </a:ext>
              </a:extLst>
            </p:cNvPr>
            <p:cNvSpPr/>
            <p:nvPr/>
          </p:nvSpPr>
          <p:spPr>
            <a:xfrm>
              <a:off x="6705075" y="953125"/>
              <a:ext cx="1421700" cy="2940000"/>
            </a:xfrm>
            <a:prstGeom prst="roundRect">
              <a:avLst>
                <a:gd name="adj" fmla="val 602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5" name="Google Shape;505;p31">
            <a:extLst>
              <a:ext uri="{FF2B5EF4-FFF2-40B4-BE49-F238E27FC236}">
                <a16:creationId xmlns:a16="http://schemas.microsoft.com/office/drawing/2014/main" id="{F389D654-8356-6A3C-2462-4C9FD979204F}"/>
              </a:ext>
            </a:extLst>
          </p:cNvPr>
          <p:cNvGrpSpPr/>
          <p:nvPr/>
        </p:nvGrpSpPr>
        <p:grpSpPr>
          <a:xfrm>
            <a:off x="1108795" y="1764464"/>
            <a:ext cx="1047997" cy="765163"/>
            <a:chOff x="5435270" y="2483102"/>
            <a:chExt cx="862549" cy="629763"/>
          </a:xfrm>
        </p:grpSpPr>
        <p:sp>
          <p:nvSpPr>
            <p:cNvPr id="466" name="Google Shape;506;p31">
              <a:extLst>
                <a:ext uri="{FF2B5EF4-FFF2-40B4-BE49-F238E27FC236}">
                  <a16:creationId xmlns:a16="http://schemas.microsoft.com/office/drawing/2014/main" id="{47260C36-B5F2-E739-56EF-9573DB097C68}"/>
                </a:ext>
              </a:extLst>
            </p:cNvPr>
            <p:cNvSpPr/>
            <p:nvPr/>
          </p:nvSpPr>
          <p:spPr>
            <a:xfrm>
              <a:off x="5435270" y="2483102"/>
              <a:ext cx="862549" cy="629763"/>
            </a:xfrm>
            <a:custGeom>
              <a:avLst/>
              <a:gdLst/>
              <a:ahLst/>
              <a:cxnLst/>
              <a:rect l="l" t="t" r="r" b="b"/>
              <a:pathLst>
                <a:path w="432898" h="316067" extrusionOk="0">
                  <a:moveTo>
                    <a:pt x="432049" y="302648"/>
                  </a:moveTo>
                  <a:lnTo>
                    <a:pt x="381851" y="184078"/>
                  </a:lnTo>
                  <a:lnTo>
                    <a:pt x="381851" y="47543"/>
                  </a:lnTo>
                  <a:cubicBezTo>
                    <a:pt x="381851" y="21246"/>
                    <a:pt x="360553" y="0"/>
                    <a:pt x="334308" y="0"/>
                  </a:cubicBezTo>
                  <a:lnTo>
                    <a:pt x="47543" y="0"/>
                  </a:lnTo>
                  <a:cubicBezTo>
                    <a:pt x="21246" y="0"/>
                    <a:pt x="0" y="21298"/>
                    <a:pt x="0" y="47543"/>
                  </a:cubicBezTo>
                  <a:lnTo>
                    <a:pt x="0" y="201053"/>
                  </a:lnTo>
                  <a:cubicBezTo>
                    <a:pt x="0" y="227350"/>
                    <a:pt x="21298" y="248596"/>
                    <a:pt x="47543" y="248596"/>
                  </a:cubicBezTo>
                  <a:lnTo>
                    <a:pt x="324154" y="248596"/>
                  </a:lnTo>
                  <a:lnTo>
                    <a:pt x="417677" y="314260"/>
                  </a:lnTo>
                  <a:cubicBezTo>
                    <a:pt x="425592" y="319832"/>
                    <a:pt x="435850" y="311553"/>
                    <a:pt x="432101" y="3025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507;p31">
              <a:extLst>
                <a:ext uri="{FF2B5EF4-FFF2-40B4-BE49-F238E27FC236}">
                  <a16:creationId xmlns:a16="http://schemas.microsoft.com/office/drawing/2014/main" id="{7F512F7E-C1C1-64DD-5CD7-F5431BF222FE}"/>
                </a:ext>
              </a:extLst>
            </p:cNvPr>
            <p:cNvSpPr/>
            <p:nvPr/>
          </p:nvSpPr>
          <p:spPr>
            <a:xfrm>
              <a:off x="5665715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508;p31">
              <a:extLst>
                <a:ext uri="{FF2B5EF4-FFF2-40B4-BE49-F238E27FC236}">
                  <a16:creationId xmlns:a16="http://schemas.microsoft.com/office/drawing/2014/main" id="{E506D313-D28E-B23F-A552-DDB521067400}"/>
                </a:ext>
              </a:extLst>
            </p:cNvPr>
            <p:cNvSpPr/>
            <p:nvPr/>
          </p:nvSpPr>
          <p:spPr>
            <a:xfrm>
              <a:off x="5779680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509;p31">
              <a:extLst>
                <a:ext uri="{FF2B5EF4-FFF2-40B4-BE49-F238E27FC236}">
                  <a16:creationId xmlns:a16="http://schemas.microsoft.com/office/drawing/2014/main" id="{6475F34B-408C-4D0B-E6DA-6580EADA92C5}"/>
                </a:ext>
              </a:extLst>
            </p:cNvPr>
            <p:cNvSpPr/>
            <p:nvPr/>
          </p:nvSpPr>
          <p:spPr>
            <a:xfrm>
              <a:off x="5893644" y="2695111"/>
              <a:ext cx="70924" cy="70924"/>
            </a:xfrm>
            <a:custGeom>
              <a:avLst/>
              <a:gdLst/>
              <a:ahLst/>
              <a:cxnLst/>
              <a:rect l="l" t="t" r="r" b="b"/>
              <a:pathLst>
                <a:path w="56967" h="56967" extrusionOk="0">
                  <a:moveTo>
                    <a:pt x="56968" y="28484"/>
                  </a:moveTo>
                  <a:cubicBezTo>
                    <a:pt x="56968" y="44215"/>
                    <a:pt x="44215" y="56967"/>
                    <a:pt x="28484" y="56967"/>
                  </a:cubicBezTo>
                  <a:cubicBezTo>
                    <a:pt x="12753" y="56967"/>
                    <a:pt x="0" y="44215"/>
                    <a:pt x="0" y="28484"/>
                  </a:cubicBezTo>
                  <a:cubicBezTo>
                    <a:pt x="0" y="12753"/>
                    <a:pt x="12753" y="0"/>
                    <a:pt x="28484" y="0"/>
                  </a:cubicBezTo>
                  <a:cubicBezTo>
                    <a:pt x="44215" y="0"/>
                    <a:pt x="56968" y="12753"/>
                    <a:pt x="56968" y="284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511;p31">
            <a:extLst>
              <a:ext uri="{FF2B5EF4-FFF2-40B4-BE49-F238E27FC236}">
                <a16:creationId xmlns:a16="http://schemas.microsoft.com/office/drawing/2014/main" id="{B642301A-A407-16D7-339A-7476980FEA4A}"/>
              </a:ext>
            </a:extLst>
          </p:cNvPr>
          <p:cNvGrpSpPr/>
          <p:nvPr/>
        </p:nvGrpSpPr>
        <p:grpSpPr>
          <a:xfrm>
            <a:off x="1907721" y="2410200"/>
            <a:ext cx="2004419" cy="2130362"/>
            <a:chOff x="6191300" y="2328176"/>
            <a:chExt cx="2004419" cy="2130362"/>
          </a:xfrm>
        </p:grpSpPr>
        <p:sp>
          <p:nvSpPr>
            <p:cNvPr id="471" name="Google Shape;512;p31">
              <a:extLst>
                <a:ext uri="{FF2B5EF4-FFF2-40B4-BE49-F238E27FC236}">
                  <a16:creationId xmlns:a16="http://schemas.microsoft.com/office/drawing/2014/main" id="{80E2D75A-D824-5156-890F-5A0C75D8E0CB}"/>
                </a:ext>
              </a:extLst>
            </p:cNvPr>
            <p:cNvSpPr/>
            <p:nvPr/>
          </p:nvSpPr>
          <p:spPr>
            <a:xfrm>
              <a:off x="6915271" y="2328176"/>
              <a:ext cx="906729" cy="600267"/>
            </a:xfrm>
            <a:custGeom>
              <a:avLst/>
              <a:gdLst/>
              <a:ahLst/>
              <a:cxnLst/>
              <a:rect l="l" t="t" r="r" b="b"/>
              <a:pathLst>
                <a:path w="746279" h="494047" extrusionOk="0">
                  <a:moveTo>
                    <a:pt x="706584" y="388972"/>
                  </a:moveTo>
                  <a:cubicBezTo>
                    <a:pt x="640290" y="390400"/>
                    <a:pt x="666103" y="368683"/>
                    <a:pt x="673533" y="351348"/>
                  </a:cubicBezTo>
                  <a:cubicBezTo>
                    <a:pt x="699631" y="290769"/>
                    <a:pt x="680295" y="251145"/>
                    <a:pt x="634099" y="258098"/>
                  </a:cubicBezTo>
                  <a:cubicBezTo>
                    <a:pt x="573330" y="267242"/>
                    <a:pt x="570186" y="246192"/>
                    <a:pt x="580569" y="228571"/>
                  </a:cubicBezTo>
                  <a:cubicBezTo>
                    <a:pt x="628575" y="147132"/>
                    <a:pt x="537611" y="104841"/>
                    <a:pt x="496082" y="115985"/>
                  </a:cubicBezTo>
                  <a:cubicBezTo>
                    <a:pt x="433693" y="132749"/>
                    <a:pt x="421025" y="150085"/>
                    <a:pt x="424073" y="129892"/>
                  </a:cubicBezTo>
                  <a:cubicBezTo>
                    <a:pt x="439408" y="26831"/>
                    <a:pt x="250051" y="-40796"/>
                    <a:pt x="193092" y="27784"/>
                  </a:cubicBezTo>
                  <a:cubicBezTo>
                    <a:pt x="153944" y="74837"/>
                    <a:pt x="116987" y="54168"/>
                    <a:pt x="102033" y="60931"/>
                  </a:cubicBezTo>
                  <a:cubicBezTo>
                    <a:pt x="-26841" y="118747"/>
                    <a:pt x="-18554" y="295246"/>
                    <a:pt x="44025" y="409355"/>
                  </a:cubicBezTo>
                  <a:cubicBezTo>
                    <a:pt x="83745" y="481745"/>
                    <a:pt x="111272" y="469648"/>
                    <a:pt x="322441" y="486698"/>
                  </a:cubicBezTo>
                  <a:cubicBezTo>
                    <a:pt x="447790" y="496795"/>
                    <a:pt x="639909" y="494794"/>
                    <a:pt x="696488" y="490699"/>
                  </a:cubicBezTo>
                  <a:cubicBezTo>
                    <a:pt x="761829" y="485936"/>
                    <a:pt x="760401" y="387733"/>
                    <a:pt x="706584" y="388876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513;p31">
              <a:extLst>
                <a:ext uri="{FF2B5EF4-FFF2-40B4-BE49-F238E27FC236}">
                  <a16:creationId xmlns:a16="http://schemas.microsoft.com/office/drawing/2014/main" id="{672B96EF-D6AB-4B6A-669F-61BCD6E0B23F}"/>
                </a:ext>
              </a:extLst>
            </p:cNvPr>
            <p:cNvSpPr/>
            <p:nvPr/>
          </p:nvSpPr>
          <p:spPr>
            <a:xfrm>
              <a:off x="6586894" y="3351641"/>
              <a:ext cx="364206" cy="625601"/>
            </a:xfrm>
            <a:custGeom>
              <a:avLst/>
              <a:gdLst/>
              <a:ahLst/>
              <a:cxnLst/>
              <a:rect l="l" t="t" r="r" b="b"/>
              <a:pathLst>
                <a:path w="299758" h="514898" extrusionOk="0">
                  <a:moveTo>
                    <a:pt x="1911" y="348493"/>
                  </a:moveTo>
                  <a:cubicBezTo>
                    <a:pt x="20295" y="268388"/>
                    <a:pt x="38869" y="93128"/>
                    <a:pt x="76111" y="5593"/>
                  </a:cubicBezTo>
                  <a:cubicBezTo>
                    <a:pt x="118402" y="-22220"/>
                    <a:pt x="299758" y="62743"/>
                    <a:pt x="299758" y="62743"/>
                  </a:cubicBezTo>
                  <a:lnTo>
                    <a:pt x="213557" y="455173"/>
                  </a:lnTo>
                  <a:cubicBezTo>
                    <a:pt x="203365" y="497750"/>
                    <a:pt x="160122" y="523562"/>
                    <a:pt x="117831" y="512228"/>
                  </a:cubicBezTo>
                  <a:lnTo>
                    <a:pt x="57823" y="441171"/>
                  </a:lnTo>
                  <a:cubicBezTo>
                    <a:pt x="17247" y="430408"/>
                    <a:pt x="-7423" y="389355"/>
                    <a:pt x="2007" y="348398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514;p31">
              <a:extLst>
                <a:ext uri="{FF2B5EF4-FFF2-40B4-BE49-F238E27FC236}">
                  <a16:creationId xmlns:a16="http://schemas.microsoft.com/office/drawing/2014/main" id="{DCEAA291-9323-B25F-D6E8-51B4D324184B}"/>
                </a:ext>
              </a:extLst>
            </p:cNvPr>
            <p:cNvSpPr/>
            <p:nvPr/>
          </p:nvSpPr>
          <p:spPr>
            <a:xfrm>
              <a:off x="7568611" y="3288589"/>
              <a:ext cx="321282" cy="506027"/>
            </a:xfrm>
            <a:custGeom>
              <a:avLst/>
              <a:gdLst/>
              <a:ahLst/>
              <a:cxnLst/>
              <a:rect l="l" t="t" r="r" b="b"/>
              <a:pathLst>
                <a:path w="264430" h="416483" extrusionOk="0">
                  <a:moveTo>
                    <a:pt x="0" y="38100"/>
                  </a:moveTo>
                  <a:cubicBezTo>
                    <a:pt x="0" y="38100"/>
                    <a:pt x="66961" y="413575"/>
                    <a:pt x="108109" y="416242"/>
                  </a:cubicBezTo>
                  <a:cubicBezTo>
                    <a:pt x="125158" y="417290"/>
                    <a:pt x="149733" y="414909"/>
                    <a:pt x="176784" y="409480"/>
                  </a:cubicBezTo>
                  <a:cubicBezTo>
                    <a:pt x="241078" y="396621"/>
                    <a:pt x="279654" y="325850"/>
                    <a:pt x="258699" y="259937"/>
                  </a:cubicBezTo>
                  <a:cubicBezTo>
                    <a:pt x="223171" y="148114"/>
                    <a:pt x="173926" y="0"/>
                    <a:pt x="173926" y="0"/>
                  </a:cubicBezTo>
                  <a:lnTo>
                    <a:pt x="0" y="38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515;p31">
              <a:extLst>
                <a:ext uri="{FF2B5EF4-FFF2-40B4-BE49-F238E27FC236}">
                  <a16:creationId xmlns:a16="http://schemas.microsoft.com/office/drawing/2014/main" id="{08FDC2A0-F1C9-08AB-18F4-712FF5FDD53C}"/>
                </a:ext>
              </a:extLst>
            </p:cNvPr>
            <p:cNvSpPr/>
            <p:nvPr/>
          </p:nvSpPr>
          <p:spPr>
            <a:xfrm>
              <a:off x="6625292" y="2955761"/>
              <a:ext cx="1234886" cy="1219237"/>
            </a:xfrm>
            <a:custGeom>
              <a:avLst/>
              <a:gdLst/>
              <a:ahLst/>
              <a:cxnLst/>
              <a:rect l="l" t="t" r="r" b="b"/>
              <a:pathLst>
                <a:path w="1016367" h="1003487" extrusionOk="0">
                  <a:moveTo>
                    <a:pt x="134017" y="118139"/>
                  </a:moveTo>
                  <a:cubicBezTo>
                    <a:pt x="222504" y="26604"/>
                    <a:pt x="349282" y="-9782"/>
                    <a:pt x="514350" y="2220"/>
                  </a:cubicBezTo>
                  <a:cubicBezTo>
                    <a:pt x="580549" y="7078"/>
                    <a:pt x="797814" y="26032"/>
                    <a:pt x="877824" y="122806"/>
                  </a:cubicBezTo>
                  <a:cubicBezTo>
                    <a:pt x="1054513" y="336262"/>
                    <a:pt x="1011841" y="394364"/>
                    <a:pt x="1011841" y="394364"/>
                  </a:cubicBezTo>
                  <a:cubicBezTo>
                    <a:pt x="1011841" y="394364"/>
                    <a:pt x="914114" y="488090"/>
                    <a:pt x="795433" y="460468"/>
                  </a:cubicBezTo>
                  <a:cubicBezTo>
                    <a:pt x="793718" y="526762"/>
                    <a:pt x="816197" y="1003488"/>
                    <a:pt x="816197" y="1003488"/>
                  </a:cubicBezTo>
                  <a:lnTo>
                    <a:pt x="162401" y="890140"/>
                  </a:lnTo>
                  <a:lnTo>
                    <a:pt x="203168" y="545907"/>
                  </a:lnTo>
                  <a:lnTo>
                    <a:pt x="150781" y="460468"/>
                  </a:lnTo>
                  <a:lnTo>
                    <a:pt x="176213" y="401889"/>
                  </a:lnTo>
                  <a:lnTo>
                    <a:pt x="0" y="337881"/>
                  </a:lnTo>
                  <a:cubicBezTo>
                    <a:pt x="0" y="337881"/>
                    <a:pt x="72676" y="181671"/>
                    <a:pt x="134017" y="1182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516;p31">
              <a:extLst>
                <a:ext uri="{FF2B5EF4-FFF2-40B4-BE49-F238E27FC236}">
                  <a16:creationId xmlns:a16="http://schemas.microsoft.com/office/drawing/2014/main" id="{366EB7F6-C6F6-5E07-E480-818DFD98B961}"/>
                </a:ext>
              </a:extLst>
            </p:cNvPr>
            <p:cNvSpPr/>
            <p:nvPr/>
          </p:nvSpPr>
          <p:spPr>
            <a:xfrm>
              <a:off x="7021448" y="2449081"/>
              <a:ext cx="355458" cy="399657"/>
            </a:xfrm>
            <a:custGeom>
              <a:avLst/>
              <a:gdLst/>
              <a:ahLst/>
              <a:cxnLst/>
              <a:rect l="l" t="t" r="r" b="b"/>
              <a:pathLst>
                <a:path w="292558" h="328936" extrusionOk="0">
                  <a:moveTo>
                    <a:pt x="292510" y="159172"/>
                  </a:moveTo>
                  <a:cubicBezTo>
                    <a:pt x="287843" y="256612"/>
                    <a:pt x="158113" y="332431"/>
                    <a:pt x="83437" y="328812"/>
                  </a:cubicBezTo>
                  <a:cubicBezTo>
                    <a:pt x="8856" y="325192"/>
                    <a:pt x="-3812" y="244611"/>
                    <a:pt x="855" y="147170"/>
                  </a:cubicBezTo>
                  <a:cubicBezTo>
                    <a:pt x="5522" y="49729"/>
                    <a:pt x="37526" y="11915"/>
                    <a:pt x="112964" y="1057"/>
                  </a:cubicBezTo>
                  <a:cubicBezTo>
                    <a:pt x="186878" y="-9611"/>
                    <a:pt x="297082" y="61731"/>
                    <a:pt x="292415" y="159172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517;p31">
              <a:extLst>
                <a:ext uri="{FF2B5EF4-FFF2-40B4-BE49-F238E27FC236}">
                  <a16:creationId xmlns:a16="http://schemas.microsoft.com/office/drawing/2014/main" id="{AF92E24A-03BE-812E-89C5-53576E6629DB}"/>
                </a:ext>
              </a:extLst>
            </p:cNvPr>
            <p:cNvSpPr/>
            <p:nvPr/>
          </p:nvSpPr>
          <p:spPr>
            <a:xfrm>
              <a:off x="7112853" y="2741759"/>
              <a:ext cx="246723" cy="316634"/>
            </a:xfrm>
            <a:custGeom>
              <a:avLst/>
              <a:gdLst/>
              <a:ahLst/>
              <a:cxnLst/>
              <a:rect l="l" t="t" r="r" b="b"/>
              <a:pathLst>
                <a:path w="203064" h="260604" extrusionOk="0">
                  <a:moveTo>
                    <a:pt x="13000" y="32195"/>
                  </a:moveTo>
                  <a:lnTo>
                    <a:pt x="46" y="197548"/>
                  </a:lnTo>
                  <a:cubicBezTo>
                    <a:pt x="-1764" y="218504"/>
                    <a:pt x="50623" y="260604"/>
                    <a:pt x="101487" y="260604"/>
                  </a:cubicBezTo>
                  <a:cubicBezTo>
                    <a:pt x="192927" y="260604"/>
                    <a:pt x="204547" y="204406"/>
                    <a:pt x="202928" y="184690"/>
                  </a:cubicBezTo>
                  <a:lnTo>
                    <a:pt x="182830" y="0"/>
                  </a:lnTo>
                  <a:lnTo>
                    <a:pt x="13000" y="32195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518;p31">
              <a:extLst>
                <a:ext uri="{FF2B5EF4-FFF2-40B4-BE49-F238E27FC236}">
                  <a16:creationId xmlns:a16="http://schemas.microsoft.com/office/drawing/2014/main" id="{E4E2C587-351C-3BF2-FD81-84662038AC94}"/>
                </a:ext>
              </a:extLst>
            </p:cNvPr>
            <p:cNvSpPr/>
            <p:nvPr/>
          </p:nvSpPr>
          <p:spPr>
            <a:xfrm>
              <a:off x="7065267" y="2634798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3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519;p31">
              <a:extLst>
                <a:ext uri="{FF2B5EF4-FFF2-40B4-BE49-F238E27FC236}">
                  <a16:creationId xmlns:a16="http://schemas.microsoft.com/office/drawing/2014/main" id="{F1FEA46F-B8A0-066B-E85C-BD09002FD4F7}"/>
                </a:ext>
              </a:extLst>
            </p:cNvPr>
            <p:cNvSpPr/>
            <p:nvPr/>
          </p:nvSpPr>
          <p:spPr>
            <a:xfrm>
              <a:off x="7162512" y="2633064"/>
              <a:ext cx="20487" cy="28816"/>
            </a:xfrm>
            <a:custGeom>
              <a:avLst/>
              <a:gdLst/>
              <a:ahLst/>
              <a:cxnLst/>
              <a:rect l="l" t="t" r="r" b="b"/>
              <a:pathLst>
                <a:path w="16862" h="23717" extrusionOk="0">
                  <a:moveTo>
                    <a:pt x="16861" y="11716"/>
                  </a:moveTo>
                  <a:cubicBezTo>
                    <a:pt x="16956" y="18288"/>
                    <a:pt x="13337" y="23622"/>
                    <a:pt x="8670" y="23717"/>
                  </a:cubicBezTo>
                  <a:cubicBezTo>
                    <a:pt x="4002" y="23717"/>
                    <a:pt x="192" y="18574"/>
                    <a:pt x="2" y="12002"/>
                  </a:cubicBezTo>
                  <a:cubicBezTo>
                    <a:pt x="-94" y="5429"/>
                    <a:pt x="3526" y="95"/>
                    <a:pt x="8193" y="0"/>
                  </a:cubicBezTo>
                  <a:cubicBezTo>
                    <a:pt x="12861" y="0"/>
                    <a:pt x="16671" y="5144"/>
                    <a:pt x="16861" y="1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520;p31">
              <a:extLst>
                <a:ext uri="{FF2B5EF4-FFF2-40B4-BE49-F238E27FC236}">
                  <a16:creationId xmlns:a16="http://schemas.microsoft.com/office/drawing/2014/main" id="{0E196691-C3E3-7C1D-D149-112568767E78}"/>
                </a:ext>
              </a:extLst>
            </p:cNvPr>
            <p:cNvSpPr/>
            <p:nvPr/>
          </p:nvSpPr>
          <p:spPr>
            <a:xfrm>
              <a:off x="7078914" y="2748813"/>
              <a:ext cx="70825" cy="36783"/>
            </a:xfrm>
            <a:custGeom>
              <a:avLst/>
              <a:gdLst/>
              <a:ahLst/>
              <a:cxnLst/>
              <a:rect l="l" t="t" r="r" b="b"/>
              <a:pathLst>
                <a:path w="58292" h="30274" extrusionOk="0">
                  <a:moveTo>
                    <a:pt x="58293" y="4000"/>
                  </a:moveTo>
                  <a:cubicBezTo>
                    <a:pt x="16287" y="14192"/>
                    <a:pt x="95" y="0"/>
                    <a:pt x="95" y="0"/>
                  </a:cubicBezTo>
                  <a:cubicBezTo>
                    <a:pt x="95" y="0"/>
                    <a:pt x="-2953" y="27337"/>
                    <a:pt x="25526" y="30099"/>
                  </a:cubicBezTo>
                  <a:cubicBezTo>
                    <a:pt x="54006" y="32766"/>
                    <a:pt x="58293" y="4096"/>
                    <a:pt x="58293" y="40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521;p31">
              <a:extLst>
                <a:ext uri="{FF2B5EF4-FFF2-40B4-BE49-F238E27FC236}">
                  <a16:creationId xmlns:a16="http://schemas.microsoft.com/office/drawing/2014/main" id="{1CF61079-53BC-5002-EE16-28F350A46638}"/>
                </a:ext>
              </a:extLst>
            </p:cNvPr>
            <p:cNvSpPr/>
            <p:nvPr/>
          </p:nvSpPr>
          <p:spPr>
            <a:xfrm>
              <a:off x="7095911" y="2648790"/>
              <a:ext cx="36686" cy="69929"/>
            </a:xfrm>
            <a:custGeom>
              <a:avLst/>
              <a:gdLst/>
              <a:ahLst/>
              <a:cxnLst/>
              <a:rect l="l" t="t" r="r" b="b"/>
              <a:pathLst>
                <a:path w="30194" h="57555" extrusionOk="0">
                  <a:moveTo>
                    <a:pt x="15145" y="0"/>
                  </a:moveTo>
                  <a:cubicBezTo>
                    <a:pt x="8953" y="14764"/>
                    <a:pt x="-6191" y="41815"/>
                    <a:pt x="2762" y="51530"/>
                  </a:cubicBezTo>
                  <a:cubicBezTo>
                    <a:pt x="11811" y="61246"/>
                    <a:pt x="30194" y="56293"/>
                    <a:pt x="30194" y="56293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522;p31">
              <a:extLst>
                <a:ext uri="{FF2B5EF4-FFF2-40B4-BE49-F238E27FC236}">
                  <a16:creationId xmlns:a16="http://schemas.microsoft.com/office/drawing/2014/main" id="{88D2355D-D4E7-E8FC-51BE-2E122196C402}"/>
                </a:ext>
              </a:extLst>
            </p:cNvPr>
            <p:cNvSpPr/>
            <p:nvPr/>
          </p:nvSpPr>
          <p:spPr>
            <a:xfrm>
              <a:off x="7055209" y="2614494"/>
              <a:ext cx="38421" cy="6549"/>
            </a:xfrm>
            <a:custGeom>
              <a:avLst/>
              <a:gdLst/>
              <a:ahLst/>
              <a:cxnLst/>
              <a:rect l="l" t="t" r="r" b="b"/>
              <a:pathLst>
                <a:path w="31622" h="5390" extrusionOk="0">
                  <a:moveTo>
                    <a:pt x="0" y="5391"/>
                  </a:moveTo>
                  <a:cubicBezTo>
                    <a:pt x="0" y="5391"/>
                    <a:pt x="17335" y="-6611"/>
                    <a:pt x="31623" y="520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523;p31">
              <a:extLst>
                <a:ext uri="{FF2B5EF4-FFF2-40B4-BE49-F238E27FC236}">
                  <a16:creationId xmlns:a16="http://schemas.microsoft.com/office/drawing/2014/main" id="{5644236D-4E13-A487-C741-9D24FF0FC1F3}"/>
                </a:ext>
              </a:extLst>
            </p:cNvPr>
            <p:cNvSpPr/>
            <p:nvPr/>
          </p:nvSpPr>
          <p:spPr>
            <a:xfrm>
              <a:off x="7148176" y="2613262"/>
              <a:ext cx="46985" cy="8014"/>
            </a:xfrm>
            <a:custGeom>
              <a:avLst/>
              <a:gdLst/>
              <a:ahLst/>
              <a:cxnLst/>
              <a:rect l="l" t="t" r="r" b="b"/>
              <a:pathLst>
                <a:path w="38671" h="6596" extrusionOk="0">
                  <a:moveTo>
                    <a:pt x="0" y="5834"/>
                  </a:moveTo>
                  <a:cubicBezTo>
                    <a:pt x="0" y="5834"/>
                    <a:pt x="29337" y="-7787"/>
                    <a:pt x="38671" y="659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524;p31">
              <a:extLst>
                <a:ext uri="{FF2B5EF4-FFF2-40B4-BE49-F238E27FC236}">
                  <a16:creationId xmlns:a16="http://schemas.microsoft.com/office/drawing/2014/main" id="{DC975153-5161-B988-585B-B632496E8E75}"/>
                </a:ext>
              </a:extLst>
            </p:cNvPr>
            <p:cNvSpPr/>
            <p:nvPr/>
          </p:nvSpPr>
          <p:spPr>
            <a:xfrm>
              <a:off x="7122853" y="2800385"/>
              <a:ext cx="141652" cy="49534"/>
            </a:xfrm>
            <a:custGeom>
              <a:avLst/>
              <a:gdLst/>
              <a:ahLst/>
              <a:cxnLst/>
              <a:rect l="l" t="t" r="r" b="b"/>
              <a:pathLst>
                <a:path w="116586" h="40769" extrusionOk="0">
                  <a:moveTo>
                    <a:pt x="0" y="39433"/>
                  </a:moveTo>
                  <a:cubicBezTo>
                    <a:pt x="0" y="39433"/>
                    <a:pt x="59531" y="52006"/>
                    <a:pt x="116586" y="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525;p31">
              <a:extLst>
                <a:ext uri="{FF2B5EF4-FFF2-40B4-BE49-F238E27FC236}">
                  <a16:creationId xmlns:a16="http://schemas.microsoft.com/office/drawing/2014/main" id="{E63875C5-CBCD-D79A-B9EA-3D031FED9960}"/>
                </a:ext>
              </a:extLst>
            </p:cNvPr>
            <p:cNvSpPr/>
            <p:nvPr/>
          </p:nvSpPr>
          <p:spPr>
            <a:xfrm>
              <a:off x="6983025" y="2432133"/>
              <a:ext cx="466048" cy="387903"/>
            </a:xfrm>
            <a:custGeom>
              <a:avLst/>
              <a:gdLst/>
              <a:ahLst/>
              <a:cxnLst/>
              <a:rect l="l" t="t" r="r" b="b"/>
              <a:pathLst>
                <a:path w="383579" h="319262" extrusionOk="0">
                  <a:moveTo>
                    <a:pt x="1835" y="152939"/>
                  </a:moveTo>
                  <a:cubicBezTo>
                    <a:pt x="3073" y="160274"/>
                    <a:pt x="172142" y="113030"/>
                    <a:pt x="204146" y="74644"/>
                  </a:cubicBezTo>
                  <a:cubicBezTo>
                    <a:pt x="228339" y="45688"/>
                    <a:pt x="247103" y="112649"/>
                    <a:pt x="246341" y="124364"/>
                  </a:cubicBezTo>
                  <a:cubicBezTo>
                    <a:pt x="243579" y="171037"/>
                    <a:pt x="291966" y="276002"/>
                    <a:pt x="296538" y="318008"/>
                  </a:cubicBezTo>
                  <a:cubicBezTo>
                    <a:pt x="322922" y="331343"/>
                    <a:pt x="390359" y="235235"/>
                    <a:pt x="383025" y="178466"/>
                  </a:cubicBezTo>
                  <a:cubicBezTo>
                    <a:pt x="375691" y="121602"/>
                    <a:pt x="330257" y="22256"/>
                    <a:pt x="292252" y="13970"/>
                  </a:cubicBezTo>
                  <a:cubicBezTo>
                    <a:pt x="254247" y="5683"/>
                    <a:pt x="256343" y="3873"/>
                    <a:pt x="173380" y="158"/>
                  </a:cubicBezTo>
                  <a:cubicBezTo>
                    <a:pt x="90417" y="-3556"/>
                    <a:pt x="-14834" y="58356"/>
                    <a:pt x="1739" y="152939"/>
                  </a:cubicBezTo>
                  <a:close/>
                </a:path>
              </a:pathLst>
            </a:custGeom>
            <a:solidFill>
              <a:srgbClr val="341B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526;p31">
              <a:extLst>
                <a:ext uri="{FF2B5EF4-FFF2-40B4-BE49-F238E27FC236}">
                  <a16:creationId xmlns:a16="http://schemas.microsoft.com/office/drawing/2014/main" id="{B0E5AD8A-1B7E-A363-8C6F-33E800D4704F}"/>
                </a:ext>
              </a:extLst>
            </p:cNvPr>
            <p:cNvSpPr/>
            <p:nvPr/>
          </p:nvSpPr>
          <p:spPr>
            <a:xfrm>
              <a:off x="7259838" y="2635570"/>
              <a:ext cx="93007" cy="96245"/>
            </a:xfrm>
            <a:custGeom>
              <a:avLst/>
              <a:gdLst/>
              <a:ahLst/>
              <a:cxnLst/>
              <a:rect l="l" t="t" r="r" b="b"/>
              <a:pathLst>
                <a:path w="76549" h="79214" extrusionOk="0">
                  <a:moveTo>
                    <a:pt x="76518" y="41084"/>
                  </a:moveTo>
                  <a:cubicBezTo>
                    <a:pt x="75661" y="62991"/>
                    <a:pt x="57849" y="80041"/>
                    <a:pt x="36798" y="79184"/>
                  </a:cubicBezTo>
                  <a:cubicBezTo>
                    <a:pt x="15653" y="78422"/>
                    <a:pt x="-825" y="60038"/>
                    <a:pt x="32" y="38131"/>
                  </a:cubicBezTo>
                  <a:cubicBezTo>
                    <a:pt x="889" y="16224"/>
                    <a:pt x="18701" y="-826"/>
                    <a:pt x="39751" y="31"/>
                  </a:cubicBezTo>
                  <a:cubicBezTo>
                    <a:pt x="60802" y="888"/>
                    <a:pt x="77375" y="19176"/>
                    <a:pt x="76518" y="41084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527;p31">
              <a:extLst>
                <a:ext uri="{FF2B5EF4-FFF2-40B4-BE49-F238E27FC236}">
                  <a16:creationId xmlns:a16="http://schemas.microsoft.com/office/drawing/2014/main" id="{E3CBD6FF-1D07-1380-7227-444B8206C6DE}"/>
                </a:ext>
              </a:extLst>
            </p:cNvPr>
            <p:cNvSpPr/>
            <p:nvPr/>
          </p:nvSpPr>
          <p:spPr>
            <a:xfrm>
              <a:off x="7283465" y="2662553"/>
              <a:ext cx="50689" cy="18283"/>
            </a:xfrm>
            <a:custGeom>
              <a:avLst/>
              <a:gdLst/>
              <a:ahLst/>
              <a:cxnLst/>
              <a:rect l="l" t="t" r="r" b="b"/>
              <a:pathLst>
                <a:path w="41719" h="15048" extrusionOk="0">
                  <a:moveTo>
                    <a:pt x="0" y="4285"/>
                  </a:moveTo>
                  <a:cubicBezTo>
                    <a:pt x="0" y="4285"/>
                    <a:pt x="34957" y="-10574"/>
                    <a:pt x="41720" y="1504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28;p31">
              <a:extLst>
                <a:ext uri="{FF2B5EF4-FFF2-40B4-BE49-F238E27FC236}">
                  <a16:creationId xmlns:a16="http://schemas.microsoft.com/office/drawing/2014/main" id="{24425DCD-E661-D6FF-2EED-12E1F73B84C4}"/>
                </a:ext>
              </a:extLst>
            </p:cNvPr>
            <p:cNvSpPr/>
            <p:nvPr/>
          </p:nvSpPr>
          <p:spPr>
            <a:xfrm>
              <a:off x="7298034" y="2664400"/>
              <a:ext cx="13655" cy="22220"/>
            </a:xfrm>
            <a:custGeom>
              <a:avLst/>
              <a:gdLst/>
              <a:ahLst/>
              <a:cxnLst/>
              <a:rect l="l" t="t" r="r" b="b"/>
              <a:pathLst>
                <a:path w="11239" h="18288" extrusionOk="0">
                  <a:moveTo>
                    <a:pt x="0" y="18288"/>
                  </a:moveTo>
                  <a:lnTo>
                    <a:pt x="1123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29;p31">
              <a:extLst>
                <a:ext uri="{FF2B5EF4-FFF2-40B4-BE49-F238E27FC236}">
                  <a16:creationId xmlns:a16="http://schemas.microsoft.com/office/drawing/2014/main" id="{EA040B91-1F0C-1C18-4A71-169DFAF04859}"/>
                </a:ext>
              </a:extLst>
            </p:cNvPr>
            <p:cNvSpPr/>
            <p:nvPr/>
          </p:nvSpPr>
          <p:spPr>
            <a:xfrm>
              <a:off x="6783591" y="3940412"/>
              <a:ext cx="881852" cy="255992"/>
            </a:xfrm>
            <a:custGeom>
              <a:avLst/>
              <a:gdLst/>
              <a:ahLst/>
              <a:cxnLst/>
              <a:rect l="l" t="t" r="r" b="b"/>
              <a:pathLst>
                <a:path w="725804" h="210693" extrusionOk="0">
                  <a:moveTo>
                    <a:pt x="0" y="95"/>
                  </a:moveTo>
                  <a:cubicBezTo>
                    <a:pt x="40767" y="5620"/>
                    <a:pt x="725805" y="95"/>
                    <a:pt x="725805" y="95"/>
                  </a:cubicBezTo>
                  <a:lnTo>
                    <a:pt x="371189" y="210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30;p31">
              <a:extLst>
                <a:ext uri="{FF2B5EF4-FFF2-40B4-BE49-F238E27FC236}">
                  <a16:creationId xmlns:a16="http://schemas.microsoft.com/office/drawing/2014/main" id="{C4EE7F00-F4BD-913E-7708-4E0D3440D4B2}"/>
                </a:ext>
              </a:extLst>
            </p:cNvPr>
            <p:cNvSpPr/>
            <p:nvPr/>
          </p:nvSpPr>
          <p:spPr>
            <a:xfrm>
              <a:off x="6841869" y="3343398"/>
              <a:ext cx="40852" cy="100336"/>
            </a:xfrm>
            <a:custGeom>
              <a:avLst/>
              <a:gdLst/>
              <a:ahLst/>
              <a:cxnLst/>
              <a:rect l="l" t="t" r="r" b="b"/>
              <a:pathLst>
                <a:path w="33623" h="82581" extrusionOk="0">
                  <a:moveTo>
                    <a:pt x="33623" y="0"/>
                  </a:moveTo>
                  <a:lnTo>
                    <a:pt x="0" y="825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31;p31">
              <a:extLst>
                <a:ext uri="{FF2B5EF4-FFF2-40B4-BE49-F238E27FC236}">
                  <a16:creationId xmlns:a16="http://schemas.microsoft.com/office/drawing/2014/main" id="{BBD27C91-74A6-1515-7822-CF60A726C36C}"/>
                </a:ext>
              </a:extLst>
            </p:cNvPr>
            <p:cNvSpPr/>
            <p:nvPr/>
          </p:nvSpPr>
          <p:spPr>
            <a:xfrm>
              <a:off x="7199171" y="3365947"/>
              <a:ext cx="103692" cy="275202"/>
            </a:xfrm>
            <a:custGeom>
              <a:avLst/>
              <a:gdLst/>
              <a:ahLst/>
              <a:cxnLst/>
              <a:rect l="l" t="t" r="r" b="b"/>
              <a:pathLst>
                <a:path w="85343" h="226504" extrusionOk="0">
                  <a:moveTo>
                    <a:pt x="38671" y="0"/>
                  </a:moveTo>
                  <a:lnTo>
                    <a:pt x="0" y="127159"/>
                  </a:lnTo>
                  <a:lnTo>
                    <a:pt x="85344" y="2265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32;p31">
              <a:extLst>
                <a:ext uri="{FF2B5EF4-FFF2-40B4-BE49-F238E27FC236}">
                  <a16:creationId xmlns:a16="http://schemas.microsoft.com/office/drawing/2014/main" id="{3E93B41C-4289-E21C-ABA9-5C143966440F}"/>
                </a:ext>
              </a:extLst>
            </p:cNvPr>
            <p:cNvSpPr/>
            <p:nvPr/>
          </p:nvSpPr>
          <p:spPr>
            <a:xfrm>
              <a:off x="7497152" y="3333801"/>
              <a:ext cx="96633" cy="181115"/>
            </a:xfrm>
            <a:custGeom>
              <a:avLst/>
              <a:gdLst/>
              <a:ahLst/>
              <a:cxnLst/>
              <a:rect l="l" t="t" r="r" b="b"/>
              <a:pathLst>
                <a:path w="79533" h="149066" extrusionOk="0">
                  <a:moveTo>
                    <a:pt x="0" y="0"/>
                  </a:moveTo>
                  <a:lnTo>
                    <a:pt x="42577" y="143066"/>
                  </a:lnTo>
                  <a:lnTo>
                    <a:pt x="79534" y="1490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33;p31">
              <a:extLst>
                <a:ext uri="{FF2B5EF4-FFF2-40B4-BE49-F238E27FC236}">
                  <a16:creationId xmlns:a16="http://schemas.microsoft.com/office/drawing/2014/main" id="{46EC5E07-F5F6-F096-313A-502E8F051B21}"/>
                </a:ext>
              </a:extLst>
            </p:cNvPr>
            <p:cNvSpPr/>
            <p:nvPr/>
          </p:nvSpPr>
          <p:spPr>
            <a:xfrm>
              <a:off x="7064806" y="2999736"/>
              <a:ext cx="304134" cy="113308"/>
            </a:xfrm>
            <a:custGeom>
              <a:avLst/>
              <a:gdLst/>
              <a:ahLst/>
              <a:cxnLst/>
              <a:rect l="l" t="t" r="r" b="b"/>
              <a:pathLst>
                <a:path w="250316" h="93258" extrusionOk="0">
                  <a:moveTo>
                    <a:pt x="0" y="0"/>
                  </a:moveTo>
                  <a:cubicBezTo>
                    <a:pt x="0" y="0"/>
                    <a:pt x="40767" y="159163"/>
                    <a:pt x="250317" y="61627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34;p31">
              <a:extLst>
                <a:ext uri="{FF2B5EF4-FFF2-40B4-BE49-F238E27FC236}">
                  <a16:creationId xmlns:a16="http://schemas.microsoft.com/office/drawing/2014/main" id="{3DD70695-96B0-ACDF-4C7F-5D14461A09E0}"/>
                </a:ext>
              </a:extLst>
            </p:cNvPr>
            <p:cNvSpPr/>
            <p:nvPr/>
          </p:nvSpPr>
          <p:spPr>
            <a:xfrm>
              <a:off x="7532650" y="3382020"/>
              <a:ext cx="255182" cy="63874"/>
            </a:xfrm>
            <a:custGeom>
              <a:avLst/>
              <a:gdLst/>
              <a:ahLst/>
              <a:cxnLst/>
              <a:rect l="l" t="t" r="r" b="b"/>
              <a:pathLst>
                <a:path w="210026" h="52571" extrusionOk="0">
                  <a:moveTo>
                    <a:pt x="210026" y="0"/>
                  </a:moveTo>
                  <a:cubicBezTo>
                    <a:pt x="210026" y="0"/>
                    <a:pt x="182880" y="64008"/>
                    <a:pt x="0" y="5076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35;p31">
              <a:extLst>
                <a:ext uri="{FF2B5EF4-FFF2-40B4-BE49-F238E27FC236}">
                  <a16:creationId xmlns:a16="http://schemas.microsoft.com/office/drawing/2014/main" id="{725E7C87-1634-F2E6-AD48-8D85411D9E28}"/>
                </a:ext>
              </a:extLst>
            </p:cNvPr>
            <p:cNvSpPr/>
            <p:nvPr/>
          </p:nvSpPr>
          <p:spPr>
            <a:xfrm>
              <a:off x="6996006" y="3738715"/>
              <a:ext cx="1199713" cy="710028"/>
            </a:xfrm>
            <a:custGeom>
              <a:avLst/>
              <a:gdLst/>
              <a:ahLst/>
              <a:cxnLst/>
              <a:rect l="l" t="t" r="r" b="b"/>
              <a:pathLst>
                <a:path w="987418" h="584385" extrusionOk="0">
                  <a:moveTo>
                    <a:pt x="698659" y="9933"/>
                  </a:moveTo>
                  <a:cubicBezTo>
                    <a:pt x="517303" y="63368"/>
                    <a:pt x="0" y="373693"/>
                    <a:pt x="0" y="373693"/>
                  </a:cubicBezTo>
                  <a:cubicBezTo>
                    <a:pt x="0" y="373693"/>
                    <a:pt x="286" y="548096"/>
                    <a:pt x="142304" y="584386"/>
                  </a:cubicBezTo>
                  <a:cubicBezTo>
                    <a:pt x="438912" y="494565"/>
                    <a:pt x="804101" y="466657"/>
                    <a:pt x="948404" y="330259"/>
                  </a:cubicBezTo>
                  <a:cubicBezTo>
                    <a:pt x="1058323" y="226246"/>
                    <a:pt x="923639" y="-56266"/>
                    <a:pt x="698659" y="9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36;p31">
              <a:extLst>
                <a:ext uri="{FF2B5EF4-FFF2-40B4-BE49-F238E27FC236}">
                  <a16:creationId xmlns:a16="http://schemas.microsoft.com/office/drawing/2014/main" id="{7FCE3D8B-5F68-C26A-F9B4-C6130ED4945F}"/>
                </a:ext>
              </a:extLst>
            </p:cNvPr>
            <p:cNvSpPr/>
            <p:nvPr/>
          </p:nvSpPr>
          <p:spPr>
            <a:xfrm>
              <a:off x="7265542" y="3936134"/>
              <a:ext cx="522514" cy="241757"/>
            </a:xfrm>
            <a:custGeom>
              <a:avLst/>
              <a:gdLst/>
              <a:ahLst/>
              <a:cxnLst/>
              <a:rect l="l" t="t" r="r" b="b"/>
              <a:pathLst>
                <a:path w="430053" h="198977" extrusionOk="0">
                  <a:moveTo>
                    <a:pt x="0" y="198977"/>
                  </a:moveTo>
                  <a:cubicBezTo>
                    <a:pt x="0" y="198977"/>
                    <a:pt x="290798" y="50006"/>
                    <a:pt x="430054" y="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37;p31">
              <a:extLst>
                <a:ext uri="{FF2B5EF4-FFF2-40B4-BE49-F238E27FC236}">
                  <a16:creationId xmlns:a16="http://schemas.microsoft.com/office/drawing/2014/main" id="{4D93452F-35B5-0186-FC02-DB91E69AA6DC}"/>
                </a:ext>
              </a:extLst>
            </p:cNvPr>
            <p:cNvSpPr/>
            <p:nvPr/>
          </p:nvSpPr>
          <p:spPr>
            <a:xfrm>
              <a:off x="7220677" y="3794137"/>
              <a:ext cx="624356" cy="337465"/>
            </a:xfrm>
            <a:custGeom>
              <a:avLst/>
              <a:gdLst/>
              <a:ahLst/>
              <a:cxnLst/>
              <a:rect l="l" t="t" r="r" b="b"/>
              <a:pathLst>
                <a:path w="513873" h="277749" extrusionOk="0">
                  <a:moveTo>
                    <a:pt x="513874" y="0"/>
                  </a:moveTo>
                  <a:lnTo>
                    <a:pt x="495967" y="39529"/>
                  </a:lnTo>
                  <a:cubicBezTo>
                    <a:pt x="418814" y="50578"/>
                    <a:pt x="0" y="277749"/>
                    <a:pt x="0" y="27774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38;p31">
              <a:extLst>
                <a:ext uri="{FF2B5EF4-FFF2-40B4-BE49-F238E27FC236}">
                  <a16:creationId xmlns:a16="http://schemas.microsoft.com/office/drawing/2014/main" id="{88A4B09B-9FF8-CBAA-890C-6A986C023197}"/>
                </a:ext>
              </a:extLst>
            </p:cNvPr>
            <p:cNvSpPr/>
            <p:nvPr/>
          </p:nvSpPr>
          <p:spPr>
            <a:xfrm>
              <a:off x="7289594" y="3592588"/>
              <a:ext cx="555035" cy="371836"/>
            </a:xfrm>
            <a:custGeom>
              <a:avLst/>
              <a:gdLst/>
              <a:ahLst/>
              <a:cxnLst/>
              <a:rect l="l" t="t" r="r" b="b"/>
              <a:pathLst>
                <a:path w="456819" h="306038" extrusionOk="0">
                  <a:moveTo>
                    <a:pt x="0" y="173641"/>
                  </a:moveTo>
                  <a:cubicBezTo>
                    <a:pt x="0" y="173641"/>
                    <a:pt x="164592" y="49054"/>
                    <a:pt x="303752" y="0"/>
                  </a:cubicBezTo>
                  <a:cubicBezTo>
                    <a:pt x="352806" y="12478"/>
                    <a:pt x="456819" y="130302"/>
                    <a:pt x="456819" y="130302"/>
                  </a:cubicBezTo>
                  <a:lnTo>
                    <a:pt x="64294" y="306038"/>
                  </a:lnTo>
                  <a:lnTo>
                    <a:pt x="0" y="173641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39;p31">
              <a:extLst>
                <a:ext uri="{FF2B5EF4-FFF2-40B4-BE49-F238E27FC236}">
                  <a16:creationId xmlns:a16="http://schemas.microsoft.com/office/drawing/2014/main" id="{5734905B-2A67-269B-26C2-6E1DDD9E8653}"/>
                </a:ext>
              </a:extLst>
            </p:cNvPr>
            <p:cNvSpPr/>
            <p:nvPr/>
          </p:nvSpPr>
          <p:spPr>
            <a:xfrm>
              <a:off x="7074382" y="3774478"/>
              <a:ext cx="350910" cy="323650"/>
            </a:xfrm>
            <a:custGeom>
              <a:avLst/>
              <a:gdLst/>
              <a:ahLst/>
              <a:cxnLst/>
              <a:rect l="l" t="t" r="r" b="b"/>
              <a:pathLst>
                <a:path w="288815" h="266379" extrusionOk="0">
                  <a:moveTo>
                    <a:pt x="288815" y="135350"/>
                  </a:moveTo>
                  <a:cubicBezTo>
                    <a:pt x="288815" y="135350"/>
                    <a:pt x="202805" y="216979"/>
                    <a:pt x="139844" y="247745"/>
                  </a:cubicBezTo>
                  <a:cubicBezTo>
                    <a:pt x="111555" y="261556"/>
                    <a:pt x="64787" y="275654"/>
                    <a:pt x="59358" y="258413"/>
                  </a:cubicBezTo>
                  <a:cubicBezTo>
                    <a:pt x="56596" y="249555"/>
                    <a:pt x="63168" y="237934"/>
                    <a:pt x="63168" y="237934"/>
                  </a:cubicBezTo>
                  <a:cubicBezTo>
                    <a:pt x="63168" y="237934"/>
                    <a:pt x="27068" y="245078"/>
                    <a:pt x="22306" y="233458"/>
                  </a:cubicBezTo>
                  <a:cubicBezTo>
                    <a:pt x="16115" y="218504"/>
                    <a:pt x="31164" y="202311"/>
                    <a:pt x="31164" y="202311"/>
                  </a:cubicBezTo>
                  <a:cubicBezTo>
                    <a:pt x="31164" y="202311"/>
                    <a:pt x="2589" y="202883"/>
                    <a:pt x="398" y="194310"/>
                  </a:cubicBezTo>
                  <a:cubicBezTo>
                    <a:pt x="-3888" y="177737"/>
                    <a:pt x="27830" y="160782"/>
                    <a:pt x="27830" y="160782"/>
                  </a:cubicBezTo>
                  <a:cubicBezTo>
                    <a:pt x="27830" y="160782"/>
                    <a:pt x="4494" y="159639"/>
                    <a:pt x="4589" y="143923"/>
                  </a:cubicBezTo>
                  <a:cubicBezTo>
                    <a:pt x="4589" y="134684"/>
                    <a:pt x="126128" y="65532"/>
                    <a:pt x="126128" y="65532"/>
                  </a:cubicBezTo>
                  <a:cubicBezTo>
                    <a:pt x="126128" y="65532"/>
                    <a:pt x="48881" y="89154"/>
                    <a:pt x="54500" y="68866"/>
                  </a:cubicBezTo>
                  <a:cubicBezTo>
                    <a:pt x="62501" y="39910"/>
                    <a:pt x="122699" y="24193"/>
                    <a:pt x="162704" y="18479"/>
                  </a:cubicBezTo>
                  <a:cubicBezTo>
                    <a:pt x="203471" y="12668"/>
                    <a:pt x="247763" y="0"/>
                    <a:pt x="247763" y="0"/>
                  </a:cubicBezTo>
                  <a:lnTo>
                    <a:pt x="288815" y="13535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40;p31">
              <a:extLst>
                <a:ext uri="{FF2B5EF4-FFF2-40B4-BE49-F238E27FC236}">
                  <a16:creationId xmlns:a16="http://schemas.microsoft.com/office/drawing/2014/main" id="{DFC3C614-1B19-CE3D-C555-08BDB8206814}"/>
                </a:ext>
              </a:extLst>
            </p:cNvPr>
            <p:cNvSpPr/>
            <p:nvPr/>
          </p:nvSpPr>
          <p:spPr>
            <a:xfrm>
              <a:off x="7108169" y="3911503"/>
              <a:ext cx="112604" cy="58211"/>
            </a:xfrm>
            <a:custGeom>
              <a:avLst/>
              <a:gdLst/>
              <a:ahLst/>
              <a:cxnLst/>
              <a:rect l="l" t="t" r="r" b="b"/>
              <a:pathLst>
                <a:path w="92678" h="47910" extrusionOk="0">
                  <a:moveTo>
                    <a:pt x="0" y="47911"/>
                  </a:moveTo>
                  <a:lnTo>
                    <a:pt x="57055" y="26003"/>
                  </a:lnTo>
                  <a:lnTo>
                    <a:pt x="9267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41;p31">
              <a:extLst>
                <a:ext uri="{FF2B5EF4-FFF2-40B4-BE49-F238E27FC236}">
                  <a16:creationId xmlns:a16="http://schemas.microsoft.com/office/drawing/2014/main" id="{4E82C3CA-3A8E-6E2E-15EA-AB329D6490CD}"/>
                </a:ext>
              </a:extLst>
            </p:cNvPr>
            <p:cNvSpPr/>
            <p:nvPr/>
          </p:nvSpPr>
          <p:spPr>
            <a:xfrm>
              <a:off x="7112215" y="3962729"/>
              <a:ext cx="118737" cy="57400"/>
            </a:xfrm>
            <a:custGeom>
              <a:avLst/>
              <a:gdLst/>
              <a:ahLst/>
              <a:cxnLst/>
              <a:rect l="l" t="t" r="r" b="b"/>
              <a:pathLst>
                <a:path w="97726" h="47243" extrusionOk="0">
                  <a:moveTo>
                    <a:pt x="0" y="47244"/>
                  </a:moveTo>
                  <a:lnTo>
                    <a:pt x="41434" y="33147"/>
                  </a:lnTo>
                  <a:lnTo>
                    <a:pt x="9772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42;p31">
              <a:extLst>
                <a:ext uri="{FF2B5EF4-FFF2-40B4-BE49-F238E27FC236}">
                  <a16:creationId xmlns:a16="http://schemas.microsoft.com/office/drawing/2014/main" id="{6CF6DFA4-7D78-96F3-4AC8-30B90E27EE15}"/>
                </a:ext>
              </a:extLst>
            </p:cNvPr>
            <p:cNvSpPr/>
            <p:nvPr/>
          </p:nvSpPr>
          <p:spPr>
            <a:xfrm>
              <a:off x="7151067" y="4009329"/>
              <a:ext cx="96286" cy="54044"/>
            </a:xfrm>
            <a:custGeom>
              <a:avLst/>
              <a:gdLst/>
              <a:ahLst/>
              <a:cxnLst/>
              <a:rect l="l" t="t" r="r" b="b"/>
              <a:pathLst>
                <a:path w="79248" h="44481" extrusionOk="0">
                  <a:moveTo>
                    <a:pt x="0" y="44482"/>
                  </a:moveTo>
                  <a:lnTo>
                    <a:pt x="37529" y="28861"/>
                  </a:lnTo>
                  <a:lnTo>
                    <a:pt x="792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43;p31">
              <a:extLst>
                <a:ext uri="{FF2B5EF4-FFF2-40B4-BE49-F238E27FC236}">
                  <a16:creationId xmlns:a16="http://schemas.microsoft.com/office/drawing/2014/main" id="{57F98FAA-8C10-9649-C6ED-D6F8C33D2203}"/>
                </a:ext>
              </a:extLst>
            </p:cNvPr>
            <p:cNvSpPr/>
            <p:nvPr/>
          </p:nvSpPr>
          <p:spPr>
            <a:xfrm>
              <a:off x="6451730" y="3342242"/>
              <a:ext cx="393814" cy="637462"/>
            </a:xfrm>
            <a:custGeom>
              <a:avLst/>
              <a:gdLst/>
              <a:ahLst/>
              <a:cxnLst/>
              <a:rect l="l" t="t" r="r" b="b"/>
              <a:pathLst>
                <a:path w="324127" h="524660" extrusionOk="0">
                  <a:moveTo>
                    <a:pt x="164783" y="0"/>
                  </a:moveTo>
                  <a:cubicBezTo>
                    <a:pt x="164783" y="0"/>
                    <a:pt x="348615" y="248317"/>
                    <a:pt x="321374" y="393383"/>
                  </a:cubicBezTo>
                  <a:cubicBezTo>
                    <a:pt x="338233" y="588740"/>
                    <a:pt x="70199" y="522827"/>
                    <a:pt x="60103" y="468916"/>
                  </a:cubicBezTo>
                  <a:lnTo>
                    <a:pt x="0" y="79820"/>
                  </a:lnTo>
                  <a:lnTo>
                    <a:pt x="164783" y="0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44;p31">
              <a:extLst>
                <a:ext uri="{FF2B5EF4-FFF2-40B4-BE49-F238E27FC236}">
                  <a16:creationId xmlns:a16="http://schemas.microsoft.com/office/drawing/2014/main" id="{14978369-745B-8316-5357-BB7CBE90BD17}"/>
                </a:ext>
              </a:extLst>
            </p:cNvPr>
            <p:cNvSpPr/>
            <p:nvPr/>
          </p:nvSpPr>
          <p:spPr>
            <a:xfrm>
              <a:off x="6235374" y="2930695"/>
              <a:ext cx="607016" cy="413051"/>
            </a:xfrm>
            <a:custGeom>
              <a:avLst/>
              <a:gdLst/>
              <a:ahLst/>
              <a:cxnLst/>
              <a:rect l="l" t="t" r="r" b="b"/>
              <a:pathLst>
                <a:path w="499602" h="339960" extrusionOk="0">
                  <a:moveTo>
                    <a:pt x="456160" y="333477"/>
                  </a:moveTo>
                  <a:lnTo>
                    <a:pt x="81447" y="339954"/>
                  </a:lnTo>
                  <a:cubicBezTo>
                    <a:pt x="59254" y="340335"/>
                    <a:pt x="40204" y="324238"/>
                    <a:pt x="36965" y="302235"/>
                  </a:cubicBezTo>
                  <a:lnTo>
                    <a:pt x="484" y="57157"/>
                  </a:lnTo>
                  <a:cubicBezTo>
                    <a:pt x="-3421" y="30772"/>
                    <a:pt x="16772" y="6960"/>
                    <a:pt x="43442" y="6484"/>
                  </a:cubicBezTo>
                  <a:lnTo>
                    <a:pt x="418156" y="7"/>
                  </a:lnTo>
                  <a:cubicBezTo>
                    <a:pt x="440349" y="-374"/>
                    <a:pt x="459399" y="15723"/>
                    <a:pt x="462638" y="37726"/>
                  </a:cubicBezTo>
                  <a:lnTo>
                    <a:pt x="499118" y="282804"/>
                  </a:lnTo>
                  <a:cubicBezTo>
                    <a:pt x="503023" y="309188"/>
                    <a:pt x="482830" y="333001"/>
                    <a:pt x="456160" y="33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45;p31">
              <a:extLst>
                <a:ext uri="{FF2B5EF4-FFF2-40B4-BE49-F238E27FC236}">
                  <a16:creationId xmlns:a16="http://schemas.microsoft.com/office/drawing/2014/main" id="{711777B2-8512-CBDB-D7E1-39966A9E4DA6}"/>
                </a:ext>
              </a:extLst>
            </p:cNvPr>
            <p:cNvSpPr/>
            <p:nvPr/>
          </p:nvSpPr>
          <p:spPr>
            <a:xfrm>
              <a:off x="6642753" y="3333801"/>
              <a:ext cx="52888" cy="74876"/>
            </a:xfrm>
            <a:custGeom>
              <a:avLst/>
              <a:gdLst/>
              <a:ahLst/>
              <a:cxnLst/>
              <a:rect l="l" t="t" r="r" b="b"/>
              <a:pathLst>
                <a:path w="43529" h="61626" extrusionOk="0">
                  <a:moveTo>
                    <a:pt x="16097" y="61627"/>
                  </a:moveTo>
                  <a:lnTo>
                    <a:pt x="43529" y="2762"/>
                  </a:lnTo>
                  <a:lnTo>
                    <a:pt x="1333" y="0"/>
                  </a:lnTo>
                  <a:lnTo>
                    <a:pt x="0" y="36671"/>
                  </a:lnTo>
                  <a:lnTo>
                    <a:pt x="16097" y="61627"/>
                  </a:ln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46;p31">
              <a:extLst>
                <a:ext uri="{FF2B5EF4-FFF2-40B4-BE49-F238E27FC236}">
                  <a16:creationId xmlns:a16="http://schemas.microsoft.com/office/drawing/2014/main" id="{111548C1-2542-A6A4-1A7F-ED4EBEF756B7}"/>
                </a:ext>
              </a:extLst>
            </p:cNvPr>
            <p:cNvSpPr/>
            <p:nvPr/>
          </p:nvSpPr>
          <p:spPr>
            <a:xfrm>
              <a:off x="6658015" y="3382020"/>
              <a:ext cx="92351" cy="374498"/>
            </a:xfrm>
            <a:custGeom>
              <a:avLst/>
              <a:gdLst/>
              <a:ahLst/>
              <a:cxnLst/>
              <a:rect l="l" t="t" r="r" b="b"/>
              <a:pathLst>
                <a:path w="76009" h="308229" extrusionOk="0">
                  <a:moveTo>
                    <a:pt x="11716" y="0"/>
                  </a:moveTo>
                  <a:lnTo>
                    <a:pt x="0" y="31242"/>
                  </a:lnTo>
                  <a:cubicBezTo>
                    <a:pt x="0" y="31242"/>
                    <a:pt x="61341" y="261366"/>
                    <a:pt x="76009" y="30822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47;p31">
              <a:extLst>
                <a:ext uri="{FF2B5EF4-FFF2-40B4-BE49-F238E27FC236}">
                  <a16:creationId xmlns:a16="http://schemas.microsoft.com/office/drawing/2014/main" id="{E5B678D4-166C-B145-EBF8-9C6456E3A272}"/>
                </a:ext>
              </a:extLst>
            </p:cNvPr>
            <p:cNvSpPr/>
            <p:nvPr/>
          </p:nvSpPr>
          <p:spPr>
            <a:xfrm>
              <a:off x="7277221" y="4184051"/>
              <a:ext cx="387060" cy="274487"/>
            </a:xfrm>
            <a:custGeom>
              <a:avLst/>
              <a:gdLst/>
              <a:ahLst/>
              <a:cxnLst/>
              <a:rect l="l" t="t" r="r" b="b"/>
              <a:pathLst>
                <a:path w="318568" h="225915" extrusionOk="0">
                  <a:moveTo>
                    <a:pt x="95" y="147733"/>
                  </a:moveTo>
                  <a:cubicBezTo>
                    <a:pt x="95" y="147733"/>
                    <a:pt x="116014" y="235363"/>
                    <a:pt x="181928" y="225076"/>
                  </a:cubicBezTo>
                  <a:cubicBezTo>
                    <a:pt x="247936" y="214789"/>
                    <a:pt x="322326" y="209074"/>
                    <a:pt x="318421" y="173641"/>
                  </a:cubicBezTo>
                  <a:cubicBezTo>
                    <a:pt x="314611" y="138208"/>
                    <a:pt x="45244" y="0"/>
                    <a:pt x="45244" y="0"/>
                  </a:cubicBezTo>
                  <a:lnTo>
                    <a:pt x="0" y="1477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48;p31">
              <a:extLst>
                <a:ext uri="{FF2B5EF4-FFF2-40B4-BE49-F238E27FC236}">
                  <a16:creationId xmlns:a16="http://schemas.microsoft.com/office/drawing/2014/main" id="{2BA2B6C2-3024-0861-B6B4-52FE4B206391}"/>
                </a:ext>
              </a:extLst>
            </p:cNvPr>
            <p:cNvSpPr/>
            <p:nvPr/>
          </p:nvSpPr>
          <p:spPr>
            <a:xfrm>
              <a:off x="6191300" y="3804170"/>
              <a:ext cx="1216083" cy="630169"/>
            </a:xfrm>
            <a:custGeom>
              <a:avLst/>
              <a:gdLst/>
              <a:ahLst/>
              <a:cxnLst/>
              <a:rect l="l" t="t" r="r" b="b"/>
              <a:pathLst>
                <a:path w="1000891" h="518658" extrusionOk="0">
                  <a:moveTo>
                    <a:pt x="267771" y="4499"/>
                  </a:moveTo>
                  <a:cubicBezTo>
                    <a:pt x="453699" y="38979"/>
                    <a:pt x="1000149" y="294440"/>
                    <a:pt x="1000149" y="294440"/>
                  </a:cubicBezTo>
                  <a:cubicBezTo>
                    <a:pt x="1000149" y="294440"/>
                    <a:pt x="1017865" y="467890"/>
                    <a:pt x="880324" y="518658"/>
                  </a:cubicBezTo>
                  <a:cubicBezTo>
                    <a:pt x="576000" y="459794"/>
                    <a:pt x="207097" y="448649"/>
                    <a:pt x="49554" y="327777"/>
                  </a:cubicBezTo>
                  <a:cubicBezTo>
                    <a:pt x="-70461" y="235670"/>
                    <a:pt x="37266" y="-38269"/>
                    <a:pt x="267771" y="4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49;p31">
              <a:extLst>
                <a:ext uri="{FF2B5EF4-FFF2-40B4-BE49-F238E27FC236}">
                  <a16:creationId xmlns:a16="http://schemas.microsoft.com/office/drawing/2014/main" id="{0B51ACB1-4167-018F-3CDF-F3B8C4CCFA66}"/>
                </a:ext>
              </a:extLst>
            </p:cNvPr>
            <p:cNvSpPr/>
            <p:nvPr/>
          </p:nvSpPr>
          <p:spPr>
            <a:xfrm>
              <a:off x="6938537" y="3961689"/>
              <a:ext cx="469659" cy="261778"/>
            </a:xfrm>
            <a:custGeom>
              <a:avLst/>
              <a:gdLst/>
              <a:ahLst/>
              <a:cxnLst/>
              <a:rect l="l" t="t" r="r" b="b"/>
              <a:pathLst>
                <a:path w="386551" h="215455" extrusionOk="0">
                  <a:moveTo>
                    <a:pt x="0" y="0"/>
                  </a:moveTo>
                  <a:lnTo>
                    <a:pt x="384524" y="164782"/>
                  </a:lnTo>
                  <a:cubicBezTo>
                    <a:pt x="384524" y="164782"/>
                    <a:pt x="388525" y="202501"/>
                    <a:pt x="385286" y="21545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50;p31">
              <a:extLst>
                <a:ext uri="{FF2B5EF4-FFF2-40B4-BE49-F238E27FC236}">
                  <a16:creationId xmlns:a16="http://schemas.microsoft.com/office/drawing/2014/main" id="{53735944-6B12-4DE5-B261-E451D1F371FC}"/>
                </a:ext>
              </a:extLst>
            </p:cNvPr>
            <p:cNvSpPr/>
            <p:nvPr/>
          </p:nvSpPr>
          <p:spPr>
            <a:xfrm>
              <a:off x="6613498" y="3883058"/>
              <a:ext cx="656310" cy="527839"/>
            </a:xfrm>
            <a:custGeom>
              <a:avLst/>
              <a:gdLst/>
              <a:ahLst/>
              <a:cxnLst/>
              <a:rect l="l" t="t" r="r" b="b"/>
              <a:pathLst>
                <a:path w="540173" h="434435" extrusionOk="0">
                  <a:moveTo>
                    <a:pt x="0" y="0"/>
                  </a:moveTo>
                  <a:lnTo>
                    <a:pt x="479869" y="196882"/>
                  </a:lnTo>
                  <a:cubicBezTo>
                    <a:pt x="534067" y="219075"/>
                    <a:pt x="556641" y="284131"/>
                    <a:pt x="527113" y="334709"/>
                  </a:cubicBezTo>
                  <a:cubicBezTo>
                    <a:pt x="503301" y="375475"/>
                    <a:pt x="468535" y="417005"/>
                    <a:pt x="420719" y="434435"/>
                  </a:cubicBezTo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51;p31">
              <a:extLst>
                <a:ext uri="{FF2B5EF4-FFF2-40B4-BE49-F238E27FC236}">
                  <a16:creationId xmlns:a16="http://schemas.microsoft.com/office/drawing/2014/main" id="{6F751B72-732A-AA6B-A0A6-2CBE1C696075}"/>
                </a:ext>
              </a:extLst>
            </p:cNvPr>
            <p:cNvSpPr/>
            <p:nvPr/>
          </p:nvSpPr>
          <p:spPr>
            <a:xfrm>
              <a:off x="6401407" y="3199606"/>
              <a:ext cx="246530" cy="244277"/>
            </a:xfrm>
            <a:custGeom>
              <a:avLst/>
              <a:gdLst/>
              <a:ahLst/>
              <a:cxnLst/>
              <a:rect l="l" t="t" r="r" b="b"/>
              <a:pathLst>
                <a:path w="202905" h="201051" extrusionOk="0">
                  <a:moveTo>
                    <a:pt x="200710" y="104349"/>
                  </a:moveTo>
                  <a:cubicBezTo>
                    <a:pt x="192614" y="74059"/>
                    <a:pt x="189090" y="49485"/>
                    <a:pt x="179945" y="18814"/>
                  </a:cubicBezTo>
                  <a:cubicBezTo>
                    <a:pt x="173373" y="-3093"/>
                    <a:pt x="143179" y="-1950"/>
                    <a:pt x="140893" y="2907"/>
                  </a:cubicBezTo>
                  <a:cubicBezTo>
                    <a:pt x="138702" y="7765"/>
                    <a:pt x="160133" y="93109"/>
                    <a:pt x="155943" y="95490"/>
                  </a:cubicBezTo>
                  <a:cubicBezTo>
                    <a:pt x="151847" y="97967"/>
                    <a:pt x="149370" y="95967"/>
                    <a:pt x="144798" y="93204"/>
                  </a:cubicBezTo>
                  <a:cubicBezTo>
                    <a:pt x="138036" y="74535"/>
                    <a:pt x="130892" y="56343"/>
                    <a:pt x="122891" y="22815"/>
                  </a:cubicBezTo>
                  <a:cubicBezTo>
                    <a:pt x="117366" y="-141"/>
                    <a:pt x="82219" y="-8237"/>
                    <a:pt x="85648" y="12432"/>
                  </a:cubicBezTo>
                  <a:cubicBezTo>
                    <a:pt x="89172" y="33864"/>
                    <a:pt x="102793" y="65582"/>
                    <a:pt x="110794" y="102444"/>
                  </a:cubicBezTo>
                  <a:cubicBezTo>
                    <a:pt x="111175" y="104253"/>
                    <a:pt x="105460" y="108825"/>
                    <a:pt x="102126" y="106254"/>
                  </a:cubicBezTo>
                  <a:cubicBezTo>
                    <a:pt x="98793" y="103777"/>
                    <a:pt x="82028" y="69773"/>
                    <a:pt x="72503" y="36531"/>
                  </a:cubicBezTo>
                  <a:cubicBezTo>
                    <a:pt x="67455" y="19005"/>
                    <a:pt x="33261" y="15766"/>
                    <a:pt x="34499" y="24815"/>
                  </a:cubicBezTo>
                  <a:cubicBezTo>
                    <a:pt x="36975" y="42055"/>
                    <a:pt x="47262" y="68916"/>
                    <a:pt x="56597" y="110064"/>
                  </a:cubicBezTo>
                  <a:cubicBezTo>
                    <a:pt x="57549" y="114159"/>
                    <a:pt x="47262" y="117303"/>
                    <a:pt x="44405" y="107016"/>
                  </a:cubicBezTo>
                  <a:cubicBezTo>
                    <a:pt x="41738" y="97491"/>
                    <a:pt x="36594" y="89490"/>
                    <a:pt x="31736" y="66344"/>
                  </a:cubicBezTo>
                  <a:cubicBezTo>
                    <a:pt x="28689" y="51485"/>
                    <a:pt x="-839" y="54533"/>
                    <a:pt x="18" y="62248"/>
                  </a:cubicBezTo>
                  <a:cubicBezTo>
                    <a:pt x="4114" y="100539"/>
                    <a:pt x="41643" y="195122"/>
                    <a:pt x="42119" y="200361"/>
                  </a:cubicBezTo>
                  <a:cubicBezTo>
                    <a:pt x="42500" y="205599"/>
                    <a:pt x="195376" y="179882"/>
                    <a:pt x="199472" y="162927"/>
                  </a:cubicBezTo>
                  <a:cubicBezTo>
                    <a:pt x="205187" y="138639"/>
                    <a:pt x="202424" y="110826"/>
                    <a:pt x="200710" y="104349"/>
                  </a:cubicBezTo>
                  <a:close/>
                </a:path>
              </a:pathLst>
            </a:custGeom>
            <a:solidFill>
              <a:srgbClr val="B37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52;p31">
            <a:extLst>
              <a:ext uri="{FF2B5EF4-FFF2-40B4-BE49-F238E27FC236}">
                <a16:creationId xmlns:a16="http://schemas.microsoft.com/office/drawing/2014/main" id="{EEBCD43E-B5B5-536B-E7F7-BC69DE664D0F}"/>
              </a:ext>
            </a:extLst>
          </p:cNvPr>
          <p:cNvSpPr/>
          <p:nvPr/>
        </p:nvSpPr>
        <p:spPr>
          <a:xfrm flipH="1">
            <a:off x="3974644" y="2229094"/>
            <a:ext cx="153859" cy="153859"/>
          </a:xfrm>
          <a:custGeom>
            <a:avLst/>
            <a:gdLst/>
            <a:ahLst/>
            <a:cxnLst/>
            <a:rect l="l" t="t" r="r" b="b"/>
            <a:pathLst>
              <a:path w="104666" h="104666" extrusionOk="0">
                <a:moveTo>
                  <a:pt x="0" y="52333"/>
                </a:moveTo>
                <a:cubicBezTo>
                  <a:pt x="41606" y="58269"/>
                  <a:pt x="46397" y="63060"/>
                  <a:pt x="52333" y="104666"/>
                </a:cubicBezTo>
                <a:cubicBezTo>
                  <a:pt x="58270" y="63060"/>
                  <a:pt x="63060" y="58269"/>
                  <a:pt x="104666" y="52333"/>
                </a:cubicBezTo>
                <a:cubicBezTo>
                  <a:pt x="63060" y="46397"/>
                  <a:pt x="58270" y="41606"/>
                  <a:pt x="52333" y="0"/>
                </a:cubicBezTo>
                <a:cubicBezTo>
                  <a:pt x="46397" y="41606"/>
                  <a:pt x="41606" y="46397"/>
                  <a:pt x="0" y="523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" name="Google Shape;553;p31">
            <a:extLst>
              <a:ext uri="{FF2B5EF4-FFF2-40B4-BE49-F238E27FC236}">
                <a16:creationId xmlns:a16="http://schemas.microsoft.com/office/drawing/2014/main" id="{4E948F40-566A-6CDB-EAA7-9740036A986D}"/>
              </a:ext>
            </a:extLst>
          </p:cNvPr>
          <p:cNvGrpSpPr/>
          <p:nvPr/>
        </p:nvGrpSpPr>
        <p:grpSpPr>
          <a:xfrm>
            <a:off x="2899916" y="850295"/>
            <a:ext cx="765168" cy="765168"/>
            <a:chOff x="7812020" y="539519"/>
            <a:chExt cx="765168" cy="765168"/>
          </a:xfrm>
        </p:grpSpPr>
        <p:grpSp>
          <p:nvGrpSpPr>
            <p:cNvPr id="529" name="Google Shape;554;p31">
              <a:extLst>
                <a:ext uri="{FF2B5EF4-FFF2-40B4-BE49-F238E27FC236}">
                  <a16:creationId xmlns:a16="http://schemas.microsoft.com/office/drawing/2014/main" id="{14BC1B87-7945-77AF-85D0-9CC1E51A2079}"/>
                </a:ext>
              </a:extLst>
            </p:cNvPr>
            <p:cNvGrpSpPr/>
            <p:nvPr/>
          </p:nvGrpSpPr>
          <p:grpSpPr>
            <a:xfrm>
              <a:off x="7812020" y="539519"/>
              <a:ext cx="765168" cy="765168"/>
              <a:chOff x="7878003" y="690272"/>
              <a:chExt cx="681421" cy="681421"/>
            </a:xfrm>
          </p:grpSpPr>
          <p:sp>
            <p:nvSpPr>
              <p:cNvPr id="531" name="Google Shape;555;p31">
                <a:extLst>
                  <a:ext uri="{FF2B5EF4-FFF2-40B4-BE49-F238E27FC236}">
                    <a16:creationId xmlns:a16="http://schemas.microsoft.com/office/drawing/2014/main" id="{410DD6D3-54CC-5E56-BABC-846EF75839A8}"/>
                  </a:ext>
                </a:extLst>
              </p:cNvPr>
              <p:cNvSpPr/>
              <p:nvPr/>
            </p:nvSpPr>
            <p:spPr>
              <a:xfrm>
                <a:off x="7878003" y="690272"/>
                <a:ext cx="681421" cy="681421"/>
              </a:xfrm>
              <a:custGeom>
                <a:avLst/>
                <a:gdLst/>
                <a:ahLst/>
                <a:cxnLst/>
                <a:rect l="l" t="t" r="r" b="b"/>
                <a:pathLst>
                  <a:path w="463552" h="463552" extrusionOk="0">
                    <a:moveTo>
                      <a:pt x="463553" y="231777"/>
                    </a:moveTo>
                    <a:cubicBezTo>
                      <a:pt x="463553" y="359783"/>
                      <a:pt x="359783" y="463553"/>
                      <a:pt x="231776" y="463553"/>
                    </a:cubicBezTo>
                    <a:cubicBezTo>
                      <a:pt x="103770" y="463553"/>
                      <a:pt x="0" y="359783"/>
                      <a:pt x="0" y="231777"/>
                    </a:cubicBezTo>
                    <a:cubicBezTo>
                      <a:pt x="0" y="103770"/>
                      <a:pt x="103770" y="0"/>
                      <a:pt x="231776" y="0"/>
                    </a:cubicBezTo>
                    <a:cubicBezTo>
                      <a:pt x="359783" y="0"/>
                      <a:pt x="463553" y="103770"/>
                      <a:pt x="463553" y="23177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56;p31">
                <a:extLst>
                  <a:ext uri="{FF2B5EF4-FFF2-40B4-BE49-F238E27FC236}">
                    <a16:creationId xmlns:a16="http://schemas.microsoft.com/office/drawing/2014/main" id="{56325BCE-79C4-DD51-3EF4-0B59B24EE338}"/>
                  </a:ext>
                </a:extLst>
              </p:cNvPr>
              <p:cNvSpPr/>
              <p:nvPr/>
            </p:nvSpPr>
            <p:spPr>
              <a:xfrm>
                <a:off x="7988675" y="800951"/>
                <a:ext cx="460048" cy="460048"/>
              </a:xfrm>
              <a:custGeom>
                <a:avLst/>
                <a:gdLst/>
                <a:ahLst/>
                <a:cxnLst/>
                <a:rect l="l" t="t" r="r" b="b"/>
                <a:pathLst>
                  <a:path w="312958" h="312958" extrusionOk="0">
                    <a:moveTo>
                      <a:pt x="312958" y="156479"/>
                    </a:moveTo>
                    <a:cubicBezTo>
                      <a:pt x="312958" y="242900"/>
                      <a:pt x="242900" y="312958"/>
                      <a:pt x="156479" y="312958"/>
                    </a:cubicBezTo>
                    <a:cubicBezTo>
                      <a:pt x="70058" y="312958"/>
                      <a:pt x="0" y="242900"/>
                      <a:pt x="0" y="156479"/>
                    </a:cubicBezTo>
                    <a:cubicBezTo>
                      <a:pt x="0" y="70058"/>
                      <a:pt x="70058" y="0"/>
                      <a:pt x="156479" y="0"/>
                    </a:cubicBezTo>
                    <a:cubicBezTo>
                      <a:pt x="242900" y="0"/>
                      <a:pt x="312958" y="70058"/>
                      <a:pt x="312958" y="1564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3" name="Google Shape;557;p31">
                <a:extLst>
                  <a:ext uri="{FF2B5EF4-FFF2-40B4-BE49-F238E27FC236}">
                    <a16:creationId xmlns:a16="http://schemas.microsoft.com/office/drawing/2014/main" id="{8DA5D589-1BB6-3592-9715-417F71DB3DC4}"/>
                  </a:ext>
                </a:extLst>
              </p:cNvPr>
              <p:cNvGrpSpPr/>
              <p:nvPr/>
            </p:nvGrpSpPr>
            <p:grpSpPr>
              <a:xfrm>
                <a:off x="7988599" y="800951"/>
                <a:ext cx="460125" cy="460048"/>
                <a:chOff x="7988599" y="800951"/>
                <a:chExt cx="460125" cy="460048"/>
              </a:xfrm>
            </p:grpSpPr>
            <p:sp>
              <p:nvSpPr>
                <p:cNvPr id="534" name="Google Shape;558;p31">
                  <a:extLst>
                    <a:ext uri="{FF2B5EF4-FFF2-40B4-BE49-F238E27FC236}">
                      <a16:creationId xmlns:a16="http://schemas.microsoft.com/office/drawing/2014/main" id="{A6499649-B01D-B7F3-C72A-17DBBE01C6B2}"/>
                    </a:ext>
                  </a:extLst>
                </p:cNvPr>
                <p:cNvSpPr/>
                <p:nvPr/>
              </p:nvSpPr>
              <p:spPr>
                <a:xfrm>
                  <a:off x="7988599" y="1030959"/>
                  <a:ext cx="460125" cy="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10" h="5207" extrusionOk="0">
                      <a:moveTo>
                        <a:pt x="0" y="0"/>
                      </a:moveTo>
                      <a:lnTo>
                        <a:pt x="31301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59;p31">
                  <a:extLst>
                    <a:ext uri="{FF2B5EF4-FFF2-40B4-BE49-F238E27FC236}">
                      <a16:creationId xmlns:a16="http://schemas.microsoft.com/office/drawing/2014/main" id="{DC42D362-8641-8430-100F-CDC053FB3F41}"/>
                    </a:ext>
                  </a:extLst>
                </p:cNvPr>
                <p:cNvSpPr/>
                <p:nvPr/>
              </p:nvSpPr>
              <p:spPr>
                <a:xfrm>
                  <a:off x="8035363" y="892571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0"/>
                      </a:moveTo>
                      <a:cubicBezTo>
                        <a:pt x="81442" y="23641"/>
                        <a:pt x="167987" y="23641"/>
                        <a:pt x="249429" y="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60;p31">
                  <a:extLst>
                    <a:ext uri="{FF2B5EF4-FFF2-40B4-BE49-F238E27FC236}">
                      <a16:creationId xmlns:a16="http://schemas.microsoft.com/office/drawing/2014/main" id="{30C7A5B0-97C4-F204-0F1E-0C432E0F6091}"/>
                    </a:ext>
                  </a:extLst>
                </p:cNvPr>
                <p:cNvSpPr/>
                <p:nvPr/>
              </p:nvSpPr>
              <p:spPr>
                <a:xfrm>
                  <a:off x="8035363" y="1143283"/>
                  <a:ext cx="366661" cy="26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429" h="17730" extrusionOk="0">
                      <a:moveTo>
                        <a:pt x="0" y="17731"/>
                      </a:moveTo>
                      <a:cubicBezTo>
                        <a:pt x="81442" y="-5910"/>
                        <a:pt x="167987" y="-5910"/>
                        <a:pt x="249429" y="1773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61;p31">
                  <a:extLst>
                    <a:ext uri="{FF2B5EF4-FFF2-40B4-BE49-F238E27FC236}">
                      <a16:creationId xmlns:a16="http://schemas.microsoft.com/office/drawing/2014/main" id="{566435F7-0F46-B3F9-7075-08C0D39EEC47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7654" cy="460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7" h="312958" extrusionOk="0">
                      <a:moveTo>
                        <a:pt x="0" y="31295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62;p31">
                  <a:extLst>
                    <a:ext uri="{FF2B5EF4-FFF2-40B4-BE49-F238E27FC236}">
                      <a16:creationId xmlns:a16="http://schemas.microsoft.com/office/drawing/2014/main" id="{B12C6202-2140-684A-38DA-FEB5A14E0F24}"/>
                    </a:ext>
                  </a:extLst>
                </p:cNvPr>
                <p:cNvSpPr/>
                <p:nvPr/>
              </p:nvSpPr>
              <p:spPr>
                <a:xfrm>
                  <a:off x="8105854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76755" y="0"/>
                      </a:moveTo>
                      <a:cubicBezTo>
                        <a:pt x="76755" y="0"/>
                        <a:pt x="0" y="40513"/>
                        <a:pt x="0" y="156479"/>
                      </a:cubicBezTo>
                      <a:cubicBezTo>
                        <a:pt x="0" y="280100"/>
                        <a:pt x="76755" y="312958"/>
                        <a:pt x="76755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63;p31">
                  <a:extLst>
                    <a:ext uri="{FF2B5EF4-FFF2-40B4-BE49-F238E27FC236}">
                      <a16:creationId xmlns:a16="http://schemas.microsoft.com/office/drawing/2014/main" id="{69B9AE5C-4B1D-5F23-EF62-2AADA5825E37}"/>
                    </a:ext>
                  </a:extLst>
                </p:cNvPr>
                <p:cNvSpPr/>
                <p:nvPr/>
              </p:nvSpPr>
              <p:spPr>
                <a:xfrm>
                  <a:off x="8218670" y="800951"/>
                  <a:ext cx="112830" cy="460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55" h="312957" extrusionOk="0">
                      <a:moveTo>
                        <a:pt x="0" y="0"/>
                      </a:moveTo>
                      <a:cubicBezTo>
                        <a:pt x="0" y="0"/>
                        <a:pt x="76756" y="40513"/>
                        <a:pt x="76756" y="156479"/>
                      </a:cubicBezTo>
                      <a:cubicBezTo>
                        <a:pt x="76756" y="280100"/>
                        <a:pt x="0" y="312958"/>
                        <a:pt x="0" y="312958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30" name="Google Shape;564;p31">
              <a:extLst>
                <a:ext uri="{FF2B5EF4-FFF2-40B4-BE49-F238E27FC236}">
                  <a16:creationId xmlns:a16="http://schemas.microsoft.com/office/drawing/2014/main" id="{8D3BCBBD-6309-FAF2-9C3D-CF771BA45D72}"/>
                </a:ext>
              </a:extLst>
            </p:cNvPr>
            <p:cNvSpPr/>
            <p:nvPr/>
          </p:nvSpPr>
          <p:spPr>
            <a:xfrm>
              <a:off x="8302716" y="1024437"/>
              <a:ext cx="208314" cy="198793"/>
            </a:xfrm>
            <a:custGeom>
              <a:avLst/>
              <a:gdLst/>
              <a:ahLst/>
              <a:cxnLst/>
              <a:rect l="l" t="t" r="r" b="b"/>
              <a:pathLst>
                <a:path w="131015" h="125027" extrusionOk="0">
                  <a:moveTo>
                    <a:pt x="124558" y="33066"/>
                  </a:moveTo>
                  <a:lnTo>
                    <a:pt x="0" y="0"/>
                  </a:lnTo>
                  <a:lnTo>
                    <a:pt x="39523" y="122632"/>
                  </a:lnTo>
                  <a:lnTo>
                    <a:pt x="64622" y="74725"/>
                  </a:lnTo>
                  <a:lnTo>
                    <a:pt x="117633" y="125027"/>
                  </a:lnTo>
                  <a:lnTo>
                    <a:pt x="131015" y="110967"/>
                  </a:lnTo>
                  <a:lnTo>
                    <a:pt x="78057" y="60613"/>
                  </a:lnTo>
                  <a:lnTo>
                    <a:pt x="124558" y="3306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26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9;p32">
            <a:extLst>
              <a:ext uri="{FF2B5EF4-FFF2-40B4-BE49-F238E27FC236}">
                <a16:creationId xmlns:a16="http://schemas.microsoft.com/office/drawing/2014/main" id="{FE7ECA96-4446-C9A9-735E-CD6798DC0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Use Case Diagram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F0D39-127F-1C1A-60E1-0F2D16E1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65" y="1017725"/>
            <a:ext cx="3629234" cy="35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5471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Learning Environment App Pitch Deck by Slidesgo">
  <a:themeElements>
    <a:clrScheme name="Simple Light">
      <a:dk1>
        <a:srgbClr val="0C2244"/>
      </a:dk1>
      <a:lt1>
        <a:srgbClr val="FFFFFF"/>
      </a:lt1>
      <a:dk2>
        <a:srgbClr val="FFDF38"/>
      </a:dk2>
      <a:lt2>
        <a:srgbClr val="00C375"/>
      </a:lt2>
      <a:accent1>
        <a:srgbClr val="2476FF"/>
      </a:accent1>
      <a:accent2>
        <a:srgbClr val="DEE7F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C22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646</Words>
  <Application>Microsoft Office PowerPoint</Application>
  <PresentationFormat>On-screen Show (16:9)</PresentationFormat>
  <Paragraphs>76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Open Sans</vt:lpstr>
      <vt:lpstr>Merriweather Sans</vt:lpstr>
      <vt:lpstr>Nunito Light</vt:lpstr>
      <vt:lpstr>Open Sans Light</vt:lpstr>
      <vt:lpstr>DM Sans</vt:lpstr>
      <vt:lpstr>Raleway</vt:lpstr>
      <vt:lpstr>Calibri</vt:lpstr>
      <vt:lpstr>Arial</vt:lpstr>
      <vt:lpstr>Virtual Learning Environment App Pitch Deck by Slidesgo</vt:lpstr>
      <vt:lpstr>Aplikasi Mobile “TODO App”</vt:lpstr>
      <vt:lpstr>Table of contents</vt:lpstr>
      <vt:lpstr>Pendahuluan</vt:lpstr>
      <vt:lpstr>Pendahuluan</vt:lpstr>
      <vt:lpstr>Apa itu TODO App?</vt:lpstr>
      <vt:lpstr>Landasan Teori</vt:lpstr>
      <vt:lpstr>Landasan Teori</vt:lpstr>
      <vt:lpstr>Metode Program</vt:lpstr>
      <vt:lpstr>Use Case Diagram</vt:lpstr>
      <vt:lpstr>Pembahasan</vt:lpstr>
      <vt:lpstr>Source Code</vt:lpstr>
      <vt:lpstr>Source Code</vt:lpstr>
      <vt:lpstr>Source Code</vt:lpstr>
      <vt:lpstr>Source Code</vt:lpstr>
      <vt:lpstr>Source Code</vt:lpstr>
      <vt:lpstr>Source Code</vt:lpstr>
      <vt:lpstr>Source Code</vt:lpstr>
      <vt:lpstr>Screenshot Program</vt:lpstr>
      <vt:lpstr>Screenshot Program</vt:lpstr>
      <vt:lpstr>Penutup</vt:lpstr>
      <vt:lpstr>Kesimpulan</vt:lpstr>
      <vt:lpstr>Saran</vt:lpstr>
      <vt:lpstr>Daftar Pustaka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Aryo Wicaksono</dc:creator>
  <cp:lastModifiedBy>Aryo Wicaksono</cp:lastModifiedBy>
  <cp:revision>9</cp:revision>
  <dcterms:modified xsi:type="dcterms:W3CDTF">2024-07-02T13:02:11Z</dcterms:modified>
</cp:coreProperties>
</file>